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88" r:id="rId1"/>
  </p:sldMasterIdLst>
  <p:notesMasterIdLst>
    <p:notesMasterId r:id="rId51"/>
  </p:notesMasterIdLst>
  <p:handoutMasterIdLst>
    <p:handoutMasterId r:id="rId52"/>
  </p:handoutMasterIdLst>
  <p:sldIdLst>
    <p:sldId id="328" r:id="rId2"/>
    <p:sldId id="586" r:id="rId3"/>
    <p:sldId id="567" r:id="rId4"/>
    <p:sldId id="532" r:id="rId5"/>
    <p:sldId id="533" r:id="rId6"/>
    <p:sldId id="541" r:id="rId7"/>
    <p:sldId id="534" r:id="rId8"/>
    <p:sldId id="535" r:id="rId9"/>
    <p:sldId id="536" r:id="rId10"/>
    <p:sldId id="537" r:id="rId11"/>
    <p:sldId id="556" r:id="rId12"/>
    <p:sldId id="560" r:id="rId13"/>
    <p:sldId id="561" r:id="rId14"/>
    <p:sldId id="562" r:id="rId15"/>
    <p:sldId id="563" r:id="rId16"/>
    <p:sldId id="565" r:id="rId17"/>
    <p:sldId id="566" r:id="rId18"/>
    <p:sldId id="554" r:id="rId19"/>
    <p:sldId id="540" r:id="rId20"/>
    <p:sldId id="538" r:id="rId21"/>
    <p:sldId id="573" r:id="rId22"/>
    <p:sldId id="568" r:id="rId23"/>
    <p:sldId id="569" r:id="rId24"/>
    <p:sldId id="570" r:id="rId25"/>
    <p:sldId id="571" r:id="rId26"/>
    <p:sldId id="572" r:id="rId27"/>
    <p:sldId id="585" r:id="rId28"/>
    <p:sldId id="574" r:id="rId29"/>
    <p:sldId id="575" r:id="rId30"/>
    <p:sldId id="577" r:id="rId31"/>
    <p:sldId id="578" r:id="rId32"/>
    <p:sldId id="579" r:id="rId33"/>
    <p:sldId id="580" r:id="rId34"/>
    <p:sldId id="582" r:id="rId35"/>
    <p:sldId id="583" r:id="rId36"/>
    <p:sldId id="584" r:id="rId37"/>
    <p:sldId id="555" r:id="rId38"/>
    <p:sldId id="542" r:id="rId39"/>
    <p:sldId id="543" r:id="rId40"/>
    <p:sldId id="544" r:id="rId41"/>
    <p:sldId id="545" r:id="rId42"/>
    <p:sldId id="546" r:id="rId43"/>
    <p:sldId id="547" r:id="rId44"/>
    <p:sldId id="548" r:id="rId45"/>
    <p:sldId id="549" r:id="rId46"/>
    <p:sldId id="550" r:id="rId47"/>
    <p:sldId id="551" r:id="rId48"/>
    <p:sldId id="553" r:id="rId49"/>
    <p:sldId id="347" r:id="rId50"/>
  </p:sldIdLst>
  <p:sldSz cx="9144000" cy="6858000" type="screen4x3"/>
  <p:notesSz cx="9874250" cy="6797675"/>
  <p:defaultTextStyle>
    <a:defPPr rtl="0">
      <a:defRPr lang="ru-RU"/>
    </a:defPPr>
    <a:lvl1pPr algn="l" rtl="0" fontAlgn="base">
      <a:spcBef>
        <a:spcPct val="0"/>
      </a:spcBef>
      <a:spcAft>
        <a:spcPct val="0"/>
      </a:spcAft>
      <a:defRPr sz="1600" b="1" kern="1200">
        <a:solidFill>
          <a:srgbClr val="003D71"/>
        </a:solidFill>
        <a:latin typeface="Alstom" pitchFamily="2" charset="0"/>
        <a:ea typeface="+mn-ea"/>
        <a:cs typeface="+mn-cs"/>
      </a:defRPr>
    </a:lvl1pPr>
    <a:lvl2pPr marL="457200" algn="l" rtl="0" fontAlgn="base">
      <a:spcBef>
        <a:spcPct val="0"/>
      </a:spcBef>
      <a:spcAft>
        <a:spcPct val="0"/>
      </a:spcAft>
      <a:defRPr sz="1600" b="1" kern="1200">
        <a:solidFill>
          <a:srgbClr val="003D71"/>
        </a:solidFill>
        <a:latin typeface="Alstom" pitchFamily="2" charset="0"/>
        <a:ea typeface="+mn-ea"/>
        <a:cs typeface="+mn-cs"/>
      </a:defRPr>
    </a:lvl2pPr>
    <a:lvl3pPr marL="914400" algn="l" rtl="0" fontAlgn="base">
      <a:spcBef>
        <a:spcPct val="0"/>
      </a:spcBef>
      <a:spcAft>
        <a:spcPct val="0"/>
      </a:spcAft>
      <a:defRPr sz="1600" b="1" kern="1200">
        <a:solidFill>
          <a:srgbClr val="003D71"/>
        </a:solidFill>
        <a:latin typeface="Alstom" pitchFamily="2" charset="0"/>
        <a:ea typeface="+mn-ea"/>
        <a:cs typeface="+mn-cs"/>
      </a:defRPr>
    </a:lvl3pPr>
    <a:lvl4pPr marL="1371600" algn="l" rtl="0" fontAlgn="base">
      <a:spcBef>
        <a:spcPct val="0"/>
      </a:spcBef>
      <a:spcAft>
        <a:spcPct val="0"/>
      </a:spcAft>
      <a:defRPr sz="1600" b="1" kern="1200">
        <a:solidFill>
          <a:srgbClr val="003D71"/>
        </a:solidFill>
        <a:latin typeface="Alstom" pitchFamily="2" charset="0"/>
        <a:ea typeface="+mn-ea"/>
        <a:cs typeface="+mn-cs"/>
      </a:defRPr>
    </a:lvl4pPr>
    <a:lvl5pPr marL="1828800" algn="l" rtl="0" fontAlgn="base">
      <a:spcBef>
        <a:spcPct val="0"/>
      </a:spcBef>
      <a:spcAft>
        <a:spcPct val="0"/>
      </a:spcAft>
      <a:defRPr sz="1600" b="1" kern="1200">
        <a:solidFill>
          <a:srgbClr val="003D71"/>
        </a:solidFill>
        <a:latin typeface="Alstom" pitchFamily="2" charset="0"/>
        <a:ea typeface="+mn-ea"/>
        <a:cs typeface="+mn-cs"/>
      </a:defRPr>
    </a:lvl5pPr>
    <a:lvl6pPr marL="2286000" algn="l" defTabSz="914400" rtl="0" eaLnBrk="1" latinLnBrk="0" hangingPunct="1">
      <a:defRPr sz="1600" b="1" kern="1200">
        <a:solidFill>
          <a:srgbClr val="003D71"/>
        </a:solidFill>
        <a:latin typeface="Alstom" pitchFamily="2" charset="0"/>
        <a:ea typeface="+mn-ea"/>
        <a:cs typeface="+mn-cs"/>
      </a:defRPr>
    </a:lvl6pPr>
    <a:lvl7pPr marL="2743200" algn="l" defTabSz="914400" rtl="0" eaLnBrk="1" latinLnBrk="0" hangingPunct="1">
      <a:defRPr sz="1600" b="1" kern="1200">
        <a:solidFill>
          <a:srgbClr val="003D71"/>
        </a:solidFill>
        <a:latin typeface="Alstom" pitchFamily="2" charset="0"/>
        <a:ea typeface="+mn-ea"/>
        <a:cs typeface="+mn-cs"/>
      </a:defRPr>
    </a:lvl7pPr>
    <a:lvl8pPr marL="3200400" algn="l" defTabSz="914400" rtl="0" eaLnBrk="1" latinLnBrk="0" hangingPunct="1">
      <a:defRPr sz="1600" b="1" kern="1200">
        <a:solidFill>
          <a:srgbClr val="003D71"/>
        </a:solidFill>
        <a:latin typeface="Alstom" pitchFamily="2" charset="0"/>
        <a:ea typeface="+mn-ea"/>
        <a:cs typeface="+mn-cs"/>
      </a:defRPr>
    </a:lvl8pPr>
    <a:lvl9pPr marL="3657600" algn="l" defTabSz="914400" rtl="0" eaLnBrk="1" latinLnBrk="0" hangingPunct="1">
      <a:defRPr sz="1600" b="1" kern="1200">
        <a:solidFill>
          <a:srgbClr val="003D71"/>
        </a:solidFill>
        <a:latin typeface="Alstom"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2">
          <p15:clr>
            <a:srgbClr val="A4A3A4"/>
          </p15:clr>
        </p15:guide>
        <p15:guide id="2" pos="31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D71"/>
    <a:srgbClr val="000000"/>
    <a:srgbClr val="FBFDFF"/>
    <a:srgbClr val="FFFFFF"/>
    <a:srgbClr val="F8FCFB"/>
    <a:srgbClr val="CCFFFF"/>
    <a:srgbClr val="F8F8F8"/>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5" autoAdjust="0"/>
    <p:restoredTop sz="93143" autoAdjust="0"/>
  </p:normalViewPr>
  <p:slideViewPr>
    <p:cSldViewPr>
      <p:cViewPr varScale="1">
        <p:scale>
          <a:sx n="67" d="100"/>
          <a:sy n="67" d="100"/>
        </p:scale>
        <p:origin x="318" y="7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Lst>
  </p:outlineViewPr>
  <p:notesTextViewPr>
    <p:cViewPr>
      <p:scale>
        <a:sx n="100" d="100"/>
        <a:sy n="100" d="100"/>
      </p:scale>
      <p:origin x="0" y="0"/>
    </p:cViewPr>
  </p:notesTextViewPr>
  <p:sorterViewPr>
    <p:cViewPr>
      <p:scale>
        <a:sx n="100" d="100"/>
        <a:sy n="100" d="100"/>
      </p:scale>
      <p:origin x="0" y="1446"/>
    </p:cViewPr>
  </p:sorterViewPr>
  <p:notesViewPr>
    <p:cSldViewPr>
      <p:cViewPr varScale="1">
        <p:scale>
          <a:sx n="77" d="100"/>
          <a:sy n="77" d="100"/>
        </p:scale>
        <p:origin x="-1704" y="-90"/>
      </p:cViewPr>
      <p:guideLst>
        <p:guide orient="horz" pos="2142"/>
        <p:guide pos="310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8" Type="http://schemas.openxmlformats.org/officeDocument/2006/relationships/slide" Target="slides/slide27.xml"/><Relationship Id="rId13" Type="http://schemas.openxmlformats.org/officeDocument/2006/relationships/slide" Target="slides/slide32.xml"/><Relationship Id="rId18" Type="http://schemas.openxmlformats.org/officeDocument/2006/relationships/slide" Target="slides/slide37.xml"/><Relationship Id="rId3" Type="http://schemas.openxmlformats.org/officeDocument/2006/relationships/slide" Target="slides/slide18.xml"/><Relationship Id="rId7" Type="http://schemas.openxmlformats.org/officeDocument/2006/relationships/slide" Target="slides/slide25.xml"/><Relationship Id="rId12" Type="http://schemas.openxmlformats.org/officeDocument/2006/relationships/slide" Target="slides/slide31.xml"/><Relationship Id="rId17" Type="http://schemas.openxmlformats.org/officeDocument/2006/relationships/slide" Target="slides/slide36.xml"/><Relationship Id="rId2" Type="http://schemas.openxmlformats.org/officeDocument/2006/relationships/slide" Target="slides/slide3.xml"/><Relationship Id="rId16" Type="http://schemas.openxmlformats.org/officeDocument/2006/relationships/slide" Target="slides/slide35.xml"/><Relationship Id="rId1" Type="http://schemas.openxmlformats.org/officeDocument/2006/relationships/slide" Target="slides/slide1.xml"/><Relationship Id="rId6" Type="http://schemas.openxmlformats.org/officeDocument/2006/relationships/slide" Target="slides/slide24.xml"/><Relationship Id="rId11" Type="http://schemas.openxmlformats.org/officeDocument/2006/relationships/slide" Target="slides/slide30.xml"/><Relationship Id="rId5" Type="http://schemas.openxmlformats.org/officeDocument/2006/relationships/slide" Target="slides/slide23.xml"/><Relationship Id="rId15" Type="http://schemas.openxmlformats.org/officeDocument/2006/relationships/slide" Target="slides/slide34.xml"/><Relationship Id="rId10" Type="http://schemas.openxmlformats.org/officeDocument/2006/relationships/slide" Target="slides/slide29.xml"/><Relationship Id="rId4" Type="http://schemas.openxmlformats.org/officeDocument/2006/relationships/slide" Target="slides/slide21.xml"/><Relationship Id="rId9" Type="http://schemas.openxmlformats.org/officeDocument/2006/relationships/slide" Target="slides/slide28.xml"/><Relationship Id="rId14"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3"/>
    </mc:Choice>
    <mc:Fallback>
      <c:style val="13"/>
    </mc:Fallback>
  </mc:AlternateContent>
  <c:chart>
    <c:title>
      <c:tx>
        <c:rich>
          <a:bodyPr/>
          <a:lstStyle/>
          <a:p>
            <a:pPr>
              <a:defRPr lang="en-US" sz="1400">
                <a:solidFill>
                  <a:schemeClr val="tx1"/>
                </a:solidFill>
              </a:defRPr>
            </a:pPr>
            <a:r>
              <a:rPr lang="en-GB" sz="1400" dirty="0" smtClean="0">
                <a:solidFill>
                  <a:schemeClr val="tx1"/>
                </a:solidFill>
              </a:rPr>
              <a:t>Среднегодовой объем рынка </a:t>
            </a:r>
            <a:r>
              <a:rPr lang="en-GB" sz="1400" b="0" dirty="0" smtClean="0">
                <a:solidFill>
                  <a:schemeClr val="tx1"/>
                </a:solidFill>
              </a:rPr>
              <a:t>(m€) доступные сегменты рынка 2014-16гг.</a:t>
            </a:r>
            <a:endParaRPr lang="en-GB" sz="1400" b="0" dirty="0">
              <a:solidFill>
                <a:schemeClr val="tx1"/>
              </a:solidFill>
            </a:endParaRPr>
          </a:p>
        </c:rich>
      </c:tx>
      <c:layout>
        <c:manualLayout>
          <c:xMode val="edge"/>
          <c:yMode val="edge"/>
          <c:x val="0.21349851787865518"/>
          <c:y val="0.17570015377606421"/>
        </c:manualLayout>
      </c:layout>
      <c:overlay val="1"/>
    </c:title>
    <c:autoTitleDeleted val="0"/>
    <c:plotArea>
      <c:layout>
        <c:manualLayout>
          <c:layoutTarget val="inner"/>
          <c:xMode val="edge"/>
          <c:yMode val="edge"/>
          <c:x val="0.20623873394345998"/>
          <c:y val="0.30486147952826131"/>
          <c:w val="0.74903385491415819"/>
          <c:h val="0.54157641492337494"/>
        </c:manualLayout>
      </c:layout>
      <c:barChart>
        <c:barDir val="col"/>
        <c:grouping val="stacked"/>
        <c:varyColors val="0"/>
        <c:ser>
          <c:idx val="0"/>
          <c:order val="0"/>
          <c:tx>
            <c:strRef>
              <c:f>Sheet1!$B$1</c:f>
              <c:strCache>
                <c:ptCount val="1"/>
                <c:pt idx="0">
                  <c:v>Электровозы</c:v>
                </c:pt>
              </c:strCache>
            </c:strRef>
          </c:tx>
          <c:spPr>
            <a:solidFill>
              <a:srgbClr val="02356F">
                <a:alpha val="69804"/>
              </a:srgbClr>
            </a:solidFill>
            <a:ln>
              <a:solidFill>
                <a:schemeClr val="bg1"/>
              </a:solidFill>
            </a:ln>
            <a:effectLst>
              <a:outerShdw blurRad="50800" dist="38100" dir="8100000" algn="tr" rotWithShape="0">
                <a:prstClr val="black">
                  <a:alpha val="40000"/>
                </a:prstClr>
              </a:outerShdw>
            </a:effectLst>
          </c:spPr>
          <c:invertIfNegative val="0"/>
          <c:cat>
            <c:strRef>
              <c:f>Sheet1!$A$2:$A$7</c:f>
              <c:strCache>
                <c:ptCount val="6"/>
                <c:pt idx="0">
                  <c:v>Европа</c:v>
                </c:pt>
                <c:pt idx="1">
                  <c:v>MEA</c:v>
                </c:pt>
                <c:pt idx="2">
                  <c:v>СНГ</c:v>
                </c:pt>
                <c:pt idx="3">
                  <c:v>NAM</c:v>
                </c:pt>
                <c:pt idx="4">
                  <c:v>LAM</c:v>
                </c:pt>
                <c:pt idx="5">
                  <c:v>APAC</c:v>
                </c:pt>
              </c:strCache>
            </c:strRef>
          </c:cat>
          <c:val>
            <c:numRef>
              <c:f>Sheet1!$B$2:$B$7</c:f>
              <c:numCache>
                <c:formatCode>General</c:formatCode>
                <c:ptCount val="6"/>
                <c:pt idx="0">
                  <c:v>680.85299099848271</c:v>
                </c:pt>
                <c:pt idx="1">
                  <c:v>381.01176867343571</c:v>
                </c:pt>
                <c:pt idx="2">
                  <c:v>1135.3921006056996</c:v>
                </c:pt>
                <c:pt idx="3">
                  <c:v>26.066666666666666</c:v>
                </c:pt>
                <c:pt idx="4">
                  <c:v>38.621209522357027</c:v>
                </c:pt>
                <c:pt idx="5">
                  <c:v>908.54623800309503</c:v>
                </c:pt>
              </c:numCache>
            </c:numRef>
          </c:val>
        </c:ser>
        <c:ser>
          <c:idx val="1"/>
          <c:order val="1"/>
          <c:tx>
            <c:strRef>
              <c:f>Sheet1!$C$1</c:f>
              <c:strCache>
                <c:ptCount val="1"/>
                <c:pt idx="0">
                  <c:v>Тепловозы</c:v>
                </c:pt>
              </c:strCache>
            </c:strRef>
          </c:tx>
          <c:spPr>
            <a:solidFill>
              <a:srgbClr val="FF5353">
                <a:alpha val="69804"/>
              </a:srgbClr>
            </a:solidFill>
            <a:ln>
              <a:solidFill>
                <a:schemeClr val="bg1"/>
              </a:solidFill>
            </a:ln>
            <a:effectLst>
              <a:outerShdw blurRad="50800" dist="38100" dir="8100000" algn="tr" rotWithShape="0">
                <a:prstClr val="black">
                  <a:alpha val="40000"/>
                </a:prstClr>
              </a:outerShdw>
            </a:effectLst>
          </c:spPr>
          <c:invertIfNegative val="0"/>
          <c:cat>
            <c:strRef>
              <c:f>Sheet1!$A$2:$A$7</c:f>
              <c:strCache>
                <c:ptCount val="6"/>
                <c:pt idx="0">
                  <c:v>Европа</c:v>
                </c:pt>
                <c:pt idx="1">
                  <c:v>MEA</c:v>
                </c:pt>
                <c:pt idx="2">
                  <c:v>СНГ</c:v>
                </c:pt>
                <c:pt idx="3">
                  <c:v>NAM</c:v>
                </c:pt>
                <c:pt idx="4">
                  <c:v>LAM</c:v>
                </c:pt>
                <c:pt idx="5">
                  <c:v>APAC</c:v>
                </c:pt>
              </c:strCache>
            </c:strRef>
          </c:cat>
          <c:val>
            <c:numRef>
              <c:f>Sheet1!$C$2:$C$7</c:f>
              <c:numCache>
                <c:formatCode>General</c:formatCode>
                <c:ptCount val="6"/>
                <c:pt idx="0">
                  <c:v>239.67407423162297</c:v>
                </c:pt>
                <c:pt idx="1">
                  <c:v>362.46650697567043</c:v>
                </c:pt>
                <c:pt idx="2">
                  <c:v>542.71161260406643</c:v>
                </c:pt>
                <c:pt idx="3">
                  <c:v>1327.3200000000002</c:v>
                </c:pt>
                <c:pt idx="4">
                  <c:v>301.0194894750457</c:v>
                </c:pt>
                <c:pt idx="5">
                  <c:v>672.68733156242786</c:v>
                </c:pt>
              </c:numCache>
            </c:numRef>
          </c:val>
        </c:ser>
        <c:ser>
          <c:idx val="2"/>
          <c:order val="2"/>
          <c:tx>
            <c:strRef>
              <c:f>Sheet1!$D$1</c:f>
              <c:strCache>
                <c:ptCount val="1"/>
                <c:pt idx="0">
                  <c:v>Маневровые</c:v>
                </c:pt>
              </c:strCache>
            </c:strRef>
          </c:tx>
          <c:spPr>
            <a:solidFill>
              <a:srgbClr val="00B050">
                <a:alpha val="69804"/>
              </a:srgbClr>
            </a:solidFill>
            <a:ln>
              <a:solidFill>
                <a:schemeClr val="bg1"/>
              </a:solidFill>
            </a:ln>
            <a:effectLst>
              <a:outerShdw blurRad="50800" dist="38100" dir="8100000" algn="tr" rotWithShape="0">
                <a:prstClr val="black">
                  <a:alpha val="40000"/>
                </a:prstClr>
              </a:outerShdw>
            </a:effectLst>
          </c:spPr>
          <c:invertIfNegative val="0"/>
          <c:cat>
            <c:strRef>
              <c:f>Sheet1!$A$2:$A$7</c:f>
              <c:strCache>
                <c:ptCount val="6"/>
                <c:pt idx="0">
                  <c:v>Европа</c:v>
                </c:pt>
                <c:pt idx="1">
                  <c:v>MEA</c:v>
                </c:pt>
                <c:pt idx="2">
                  <c:v>СНГ</c:v>
                </c:pt>
                <c:pt idx="3">
                  <c:v>NAM</c:v>
                </c:pt>
                <c:pt idx="4">
                  <c:v>LAM</c:v>
                </c:pt>
                <c:pt idx="5">
                  <c:v>APAC</c:v>
                </c:pt>
              </c:strCache>
            </c:strRef>
          </c:cat>
          <c:val>
            <c:numRef>
              <c:f>Sheet1!$D$2:$D$7</c:f>
              <c:numCache>
                <c:formatCode>General</c:formatCode>
                <c:ptCount val="6"/>
                <c:pt idx="0">
                  <c:v>150</c:v>
                </c:pt>
                <c:pt idx="1">
                  <c:v>12</c:v>
                </c:pt>
                <c:pt idx="2">
                  <c:v>155.9978771711165</c:v>
                </c:pt>
                <c:pt idx="3">
                  <c:v>65.602921475272296</c:v>
                </c:pt>
                <c:pt idx="4">
                  <c:v>6.3011604801357644</c:v>
                </c:pt>
                <c:pt idx="5">
                  <c:v>43.805950939945347</c:v>
                </c:pt>
              </c:numCache>
            </c:numRef>
          </c:val>
        </c:ser>
        <c:dLbls>
          <c:showLegendKey val="0"/>
          <c:showVal val="0"/>
          <c:showCatName val="0"/>
          <c:showSerName val="0"/>
          <c:showPercent val="0"/>
          <c:showBubbleSize val="0"/>
        </c:dLbls>
        <c:gapWidth val="150"/>
        <c:overlap val="100"/>
        <c:axId val="155985544"/>
        <c:axId val="155840912"/>
      </c:barChart>
      <c:catAx>
        <c:axId val="155985544"/>
        <c:scaling>
          <c:orientation val="minMax"/>
        </c:scaling>
        <c:delete val="0"/>
        <c:axPos val="b"/>
        <c:numFmt formatCode="General" sourceLinked="0"/>
        <c:majorTickMark val="out"/>
        <c:minorTickMark val="none"/>
        <c:tickLblPos val="nextTo"/>
        <c:txPr>
          <a:bodyPr/>
          <a:lstStyle/>
          <a:p>
            <a:pPr>
              <a:defRPr lang="en-US"/>
            </a:pPr>
            <a:endParaRPr lang="ru-RU"/>
          </a:p>
        </c:txPr>
        <c:crossAx val="155840912"/>
        <c:crosses val="autoZero"/>
        <c:auto val="1"/>
        <c:lblAlgn val="ctr"/>
        <c:lblOffset val="100"/>
        <c:noMultiLvlLbl val="0"/>
      </c:catAx>
      <c:valAx>
        <c:axId val="155840912"/>
        <c:scaling>
          <c:orientation val="minMax"/>
        </c:scaling>
        <c:delete val="0"/>
        <c:axPos val="l"/>
        <c:majorGridlines/>
        <c:numFmt formatCode="General" sourceLinked="1"/>
        <c:majorTickMark val="out"/>
        <c:minorTickMark val="none"/>
        <c:tickLblPos val="nextTo"/>
        <c:txPr>
          <a:bodyPr/>
          <a:lstStyle/>
          <a:p>
            <a:pPr>
              <a:defRPr lang="en-US"/>
            </a:pPr>
            <a:endParaRPr lang="ru-RU"/>
          </a:p>
        </c:txPr>
        <c:crossAx val="155985544"/>
        <c:crosses val="autoZero"/>
        <c:crossBetween val="between"/>
      </c:valAx>
    </c:plotArea>
    <c:legend>
      <c:legendPos val="r"/>
      <c:legendEntry>
        <c:idx val="0"/>
        <c:txPr>
          <a:bodyPr/>
          <a:lstStyle/>
          <a:p>
            <a:pPr>
              <a:defRPr>
                <a:solidFill>
                  <a:srgbClr val="5F5F5F"/>
                </a:solidFill>
              </a:defRPr>
            </a:pPr>
            <a:endParaRPr lang="ru-RU"/>
          </a:p>
        </c:txPr>
      </c:legendEntry>
      <c:layout>
        <c:manualLayout>
          <c:xMode val="edge"/>
          <c:yMode val="edge"/>
          <c:x val="0.10319822767667167"/>
          <c:y val="1.0494680232474525E-2"/>
          <c:w val="0.56696653573715539"/>
          <c:h val="0.16479267900654093"/>
        </c:manualLayout>
      </c:layout>
      <c:overlay val="0"/>
      <c:txPr>
        <a:bodyPr/>
        <a:lstStyle/>
        <a:p>
          <a:pPr>
            <a:defRPr lang="en-US"/>
          </a:pPr>
          <a:endParaRPr lang="ru-RU"/>
        </a:p>
      </c:txPr>
    </c:legend>
    <c:plotVisOnly val="1"/>
    <c:dispBlanksAs val="gap"/>
    <c:showDLblsOverMax val="0"/>
  </c:chart>
  <c:txPr>
    <a:bodyPr/>
    <a:lstStyle/>
    <a:p>
      <a:pPr>
        <a:defRPr sz="1400"/>
      </a:pPr>
      <a:endParaRPr lang="ru-RU"/>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4290921" cy="279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4" tIns="46224" rIns="92444" bIns="46224" numCol="1" rtlCol="0" anchor="t" anchorCtr="0" compatLnSpc="1">
            <a:prstTxWarp prst="textNoShape">
              <a:avLst/>
            </a:prstTxWarp>
            <a:spAutoFit/>
          </a:bodyPr>
          <a:lstStyle>
            <a:lvl1pPr algn="l" defTabSz="923408" rtl="0" eaLnBrk="0" hangingPunct="0">
              <a:defRPr sz="1200" b="0" smtClean="0">
                <a:solidFill>
                  <a:schemeClr val="tx1"/>
                </a:solidFill>
                <a:latin typeface="Arial" charset="0"/>
              </a:defRPr>
            </a:lvl1pPr>
          </a:lstStyle>
          <a:p>
            <a:pPr rtl="0">
              <a:defRPr/>
            </a:pPr>
            <a:endParaRPr lang="en-GB"/>
          </a:p>
        </p:txBody>
      </p:sp>
      <p:sp>
        <p:nvSpPr>
          <p:cNvPr id="29699" name="Rectangle 3"/>
          <p:cNvSpPr>
            <a:spLocks noGrp="1" noChangeArrowheads="1"/>
          </p:cNvSpPr>
          <p:nvPr>
            <p:ph type="dt" sz="quarter" idx="1"/>
          </p:nvPr>
        </p:nvSpPr>
        <p:spPr bwMode="auto">
          <a:xfrm>
            <a:off x="5645866" y="0"/>
            <a:ext cx="4178677" cy="279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4" tIns="46224" rIns="92444" bIns="46224" numCol="1" rtlCol="0" anchor="t" anchorCtr="0" compatLnSpc="1">
            <a:prstTxWarp prst="textNoShape">
              <a:avLst/>
            </a:prstTxWarp>
            <a:spAutoFit/>
          </a:bodyPr>
          <a:lstStyle>
            <a:lvl1pPr algn="l" defTabSz="923408" rtl="0" eaLnBrk="0" hangingPunct="0">
              <a:defRPr sz="1200" b="0" smtClean="0">
                <a:solidFill>
                  <a:schemeClr val="tx1"/>
                </a:solidFill>
                <a:latin typeface="Arial" charset="0"/>
              </a:defRPr>
            </a:lvl1pPr>
          </a:lstStyle>
          <a:p>
            <a:pPr rtl="0">
              <a:defRPr/>
            </a:pPr>
            <a:endParaRPr lang="en-GB"/>
          </a:p>
        </p:txBody>
      </p:sp>
      <p:sp>
        <p:nvSpPr>
          <p:cNvPr id="29700" name="Rectangle 4"/>
          <p:cNvSpPr>
            <a:spLocks noGrp="1" noChangeArrowheads="1"/>
          </p:cNvSpPr>
          <p:nvPr>
            <p:ph type="ftr" sz="quarter" idx="2"/>
          </p:nvPr>
        </p:nvSpPr>
        <p:spPr bwMode="auto">
          <a:xfrm>
            <a:off x="0" y="6516126"/>
            <a:ext cx="4290921" cy="27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4" tIns="46224" rIns="92444" bIns="46224" numCol="1" rtlCol="0" anchor="b" anchorCtr="0" compatLnSpc="1">
            <a:prstTxWarp prst="textNoShape">
              <a:avLst/>
            </a:prstTxWarp>
            <a:spAutoFit/>
          </a:bodyPr>
          <a:lstStyle>
            <a:lvl1pPr algn="l" defTabSz="923408" rtl="0" eaLnBrk="0" hangingPunct="0">
              <a:defRPr sz="1200" b="0" smtClean="0">
                <a:solidFill>
                  <a:schemeClr val="tx1"/>
                </a:solidFill>
                <a:latin typeface="Arial" charset="0"/>
              </a:defRPr>
            </a:lvl1pPr>
          </a:lstStyle>
          <a:p>
            <a:pPr rtl="0">
              <a:defRPr/>
            </a:pPr>
            <a:endParaRPr lang="en-GB"/>
          </a:p>
        </p:txBody>
      </p:sp>
      <p:sp>
        <p:nvSpPr>
          <p:cNvPr id="29701" name="Rectangle 5"/>
          <p:cNvSpPr>
            <a:spLocks noGrp="1" noChangeArrowheads="1"/>
          </p:cNvSpPr>
          <p:nvPr>
            <p:ph type="sldNum" sz="quarter" idx="3"/>
          </p:nvPr>
        </p:nvSpPr>
        <p:spPr bwMode="auto">
          <a:xfrm>
            <a:off x="5695573" y="6517742"/>
            <a:ext cx="4178677" cy="279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4" tIns="46224" rIns="92444" bIns="46224" numCol="1" rtlCol="0" anchor="b" anchorCtr="0" compatLnSpc="1">
            <a:prstTxWarp prst="textNoShape">
              <a:avLst/>
            </a:prstTxWarp>
            <a:spAutoFit/>
          </a:bodyPr>
          <a:lstStyle>
            <a:lvl1pPr algn="l" defTabSz="923408" rtl="0" eaLnBrk="0" hangingPunct="0">
              <a:defRPr sz="1200" b="0" smtClean="0">
                <a:solidFill>
                  <a:schemeClr val="tx1"/>
                </a:solidFill>
                <a:latin typeface="Arial" charset="0"/>
              </a:defRPr>
            </a:lvl1pPr>
          </a:lstStyle>
          <a:p>
            <a:pPr rtl="0">
              <a:defRPr/>
            </a:pPr>
            <a:fld id="{B0BDE170-9593-4F91-9996-32C9B7BAA41A}" type="slidenum">
              <a:rPr lang="en-GB"/>
              <a:pPr rtl="0">
                <a:defRPr/>
              </a:pPr>
              <a:t>‹#›</a:t>
            </a:fld>
            <a:endParaRPr lang="en-GB"/>
          </a:p>
        </p:txBody>
      </p:sp>
    </p:spTree>
    <p:extLst>
      <p:ext uri="{BB962C8B-B14F-4D97-AF65-F5344CB8AC3E}">
        <p14:creationId xmlns:p14="http://schemas.microsoft.com/office/powerpoint/2010/main" val="859054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1"/>
            <a:ext cx="4290921" cy="315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4" tIns="46224" rIns="92444" bIns="46224" numCol="1" rtlCol="0" anchor="t" anchorCtr="0" compatLnSpc="1">
            <a:prstTxWarp prst="textNoShape">
              <a:avLst/>
            </a:prstTxWarp>
          </a:bodyPr>
          <a:lstStyle>
            <a:lvl1pPr algn="l" defTabSz="923408" rtl="0" eaLnBrk="0" hangingPunct="0">
              <a:defRPr sz="1200" b="0" smtClean="0">
                <a:solidFill>
                  <a:schemeClr val="tx1"/>
                </a:solidFill>
                <a:latin typeface="FuturaA Md BT" pitchFamily="34" charset="0"/>
              </a:defRPr>
            </a:lvl1pPr>
          </a:lstStyle>
          <a:p>
            <a:pPr rtl="0">
              <a:defRPr/>
            </a:pPr>
            <a:endParaRPr lang="en-GB"/>
          </a:p>
        </p:txBody>
      </p:sp>
      <p:sp>
        <p:nvSpPr>
          <p:cNvPr id="7171" name="Rectangle 3"/>
          <p:cNvSpPr>
            <a:spLocks noGrp="1" noChangeArrowheads="1"/>
          </p:cNvSpPr>
          <p:nvPr>
            <p:ph type="dt" idx="1"/>
          </p:nvPr>
        </p:nvSpPr>
        <p:spPr bwMode="auto">
          <a:xfrm>
            <a:off x="5645866" y="1"/>
            <a:ext cx="4178677" cy="315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4" tIns="46224" rIns="92444" bIns="46224" numCol="1" rtlCol="0" anchor="t" anchorCtr="0" compatLnSpc="1">
            <a:prstTxWarp prst="textNoShape">
              <a:avLst/>
            </a:prstTxWarp>
          </a:bodyPr>
          <a:lstStyle>
            <a:lvl1pPr algn="l" defTabSz="923408" rtl="0" eaLnBrk="0" hangingPunct="0">
              <a:defRPr sz="1200" b="0" smtClean="0">
                <a:solidFill>
                  <a:schemeClr val="tx1"/>
                </a:solidFill>
                <a:latin typeface="FuturaA Md BT" pitchFamily="34" charset="0"/>
              </a:defRPr>
            </a:lvl1pPr>
          </a:lstStyle>
          <a:p>
            <a:pPr rtl="0">
              <a:defRPr/>
            </a:pPr>
            <a:endParaRPr lang="en-GB"/>
          </a:p>
        </p:txBody>
      </p:sp>
      <p:sp>
        <p:nvSpPr>
          <p:cNvPr id="36868" name="Rectangle 4"/>
          <p:cNvSpPr>
            <a:spLocks noGrp="1" noRot="1" noChangeAspect="1" noChangeArrowheads="1" noTextEdit="1"/>
          </p:cNvSpPr>
          <p:nvPr>
            <p:ph type="sldImg" idx="2"/>
          </p:nvPr>
        </p:nvSpPr>
        <p:spPr bwMode="auto">
          <a:xfrm>
            <a:off x="3287713" y="528638"/>
            <a:ext cx="3367087" cy="25273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1354945" y="3213565"/>
            <a:ext cx="7225295" cy="3053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4" tIns="46224" rIns="92444" bIns="46224" numCol="1" rtlCol="0" anchor="t" anchorCtr="0" compatLnSpc="1">
            <a:prstTxWarp prst="textNoShape">
              <a:avLst/>
            </a:prstTxWarp>
          </a:bodyPr>
          <a:lstStyle/>
          <a:p>
            <a:pPr lvl="0" rtl="0"/>
            <a:r>
              <a:rPr lang="ru-RU" noProof="0"/>
              <a:t>Click to edit Master text styles</a:t>
            </a:r>
          </a:p>
          <a:p>
            <a:pPr lvl="1" rtl="0"/>
            <a:r>
              <a:rPr lang="ru-RU" noProof="0"/>
              <a:t>Second level</a:t>
            </a:r>
          </a:p>
          <a:p>
            <a:pPr lvl="2" rtl="0"/>
            <a:r>
              <a:rPr lang="ru-RU" noProof="0"/>
              <a:t>Third level</a:t>
            </a:r>
          </a:p>
          <a:p>
            <a:pPr lvl="3" rtl="0"/>
            <a:r>
              <a:rPr lang="ru-RU" noProof="0"/>
              <a:t>Fourth level</a:t>
            </a:r>
          </a:p>
          <a:p>
            <a:pPr lvl="4" rtl="0"/>
            <a:r>
              <a:rPr lang="ru-RU" noProof="0"/>
              <a:t>Fifth level</a:t>
            </a:r>
          </a:p>
        </p:txBody>
      </p:sp>
      <p:sp>
        <p:nvSpPr>
          <p:cNvPr id="7174" name="Rectangle 6"/>
          <p:cNvSpPr>
            <a:spLocks noGrp="1" noChangeArrowheads="1"/>
          </p:cNvSpPr>
          <p:nvPr>
            <p:ph type="ftr" sz="quarter" idx="4"/>
          </p:nvPr>
        </p:nvSpPr>
        <p:spPr bwMode="auto">
          <a:xfrm>
            <a:off x="0" y="6482145"/>
            <a:ext cx="4290921" cy="315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4" tIns="46224" rIns="92444" bIns="46224" numCol="1" rtlCol="0" anchor="b" anchorCtr="0" compatLnSpc="1">
            <a:prstTxWarp prst="textNoShape">
              <a:avLst/>
            </a:prstTxWarp>
          </a:bodyPr>
          <a:lstStyle>
            <a:lvl1pPr algn="l" defTabSz="923408" rtl="0" eaLnBrk="0" hangingPunct="0">
              <a:defRPr sz="1200" b="0" smtClean="0">
                <a:solidFill>
                  <a:schemeClr val="tx1"/>
                </a:solidFill>
                <a:latin typeface="FuturaA Md BT" pitchFamily="34" charset="0"/>
              </a:defRPr>
            </a:lvl1pPr>
          </a:lstStyle>
          <a:p>
            <a:pPr rtl="0">
              <a:defRPr/>
            </a:pPr>
            <a:endParaRPr lang="en-GB"/>
          </a:p>
        </p:txBody>
      </p:sp>
      <p:sp>
        <p:nvSpPr>
          <p:cNvPr id="7175" name="Rectangle 7"/>
          <p:cNvSpPr>
            <a:spLocks noGrp="1" noChangeArrowheads="1"/>
          </p:cNvSpPr>
          <p:nvPr>
            <p:ph type="sldNum" sz="quarter" idx="5"/>
          </p:nvPr>
        </p:nvSpPr>
        <p:spPr bwMode="auto">
          <a:xfrm>
            <a:off x="5695573" y="6482145"/>
            <a:ext cx="4178677" cy="315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4" tIns="46224" rIns="92444" bIns="46224" numCol="1" rtlCol="0" anchor="b" anchorCtr="0" compatLnSpc="1">
            <a:prstTxWarp prst="textNoShape">
              <a:avLst/>
            </a:prstTxWarp>
          </a:bodyPr>
          <a:lstStyle>
            <a:lvl1pPr algn="l" defTabSz="923408" rtl="0" eaLnBrk="0" hangingPunct="0">
              <a:defRPr sz="1200" b="0" smtClean="0">
                <a:solidFill>
                  <a:schemeClr val="tx1"/>
                </a:solidFill>
                <a:latin typeface="FuturaA Md BT" pitchFamily="34" charset="0"/>
              </a:defRPr>
            </a:lvl1pPr>
          </a:lstStyle>
          <a:p>
            <a:pPr rtl="0">
              <a:defRPr/>
            </a:pPr>
            <a:fld id="{D8BA6402-0A95-40CF-9F2B-9B2B53BF2A74}" type="slidenum">
              <a:rPr lang="en-GB"/>
              <a:pPr rtl="0">
                <a:defRPr/>
              </a:pPr>
              <a:t>‹#›</a:t>
            </a:fld>
            <a:endParaRPr lang="en-GB"/>
          </a:p>
        </p:txBody>
      </p:sp>
    </p:spTree>
    <p:extLst>
      <p:ext uri="{BB962C8B-B14F-4D97-AF65-F5344CB8AC3E}">
        <p14:creationId xmlns:p14="http://schemas.microsoft.com/office/powerpoint/2010/main" val="20990920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rtlCol="0"/>
          <a:lstStyle>
            <a:lvl1pPr algn="l" defTabSz="923408" rtl="0" eaLnBrk="0" hangingPunct="0">
              <a:defRPr sz="1600" b="1">
                <a:solidFill>
                  <a:srgbClr val="003D71"/>
                </a:solidFill>
                <a:latin typeface="Alstom" pitchFamily="2" charset="0"/>
              </a:defRPr>
            </a:lvl1pPr>
            <a:lvl2pPr marL="748968" indent="-288065" algn="l" defTabSz="923408" rtl="0" eaLnBrk="0" hangingPunct="0">
              <a:defRPr sz="1600" b="1">
                <a:solidFill>
                  <a:srgbClr val="003D71"/>
                </a:solidFill>
                <a:latin typeface="Alstom" pitchFamily="2" charset="0"/>
              </a:defRPr>
            </a:lvl2pPr>
            <a:lvl3pPr marL="1152258" indent="-230452" algn="l" defTabSz="923408" rtl="0" eaLnBrk="0" hangingPunct="0">
              <a:defRPr sz="1600" b="1">
                <a:solidFill>
                  <a:srgbClr val="003D71"/>
                </a:solidFill>
                <a:latin typeface="Alstom" pitchFamily="2" charset="0"/>
              </a:defRPr>
            </a:lvl3pPr>
            <a:lvl4pPr marL="1613162" indent="-230452" algn="l" defTabSz="923408" rtl="0" eaLnBrk="0" hangingPunct="0">
              <a:defRPr sz="1600" b="1">
                <a:solidFill>
                  <a:srgbClr val="003D71"/>
                </a:solidFill>
                <a:latin typeface="Alstom" pitchFamily="2" charset="0"/>
              </a:defRPr>
            </a:lvl4pPr>
            <a:lvl5pPr marL="2074065" indent="-230452" algn="l" defTabSz="923408" rtl="0" eaLnBrk="0" hangingPunct="0">
              <a:defRPr sz="1600" b="1">
                <a:solidFill>
                  <a:srgbClr val="003D71"/>
                </a:solidFill>
                <a:latin typeface="Alstom" pitchFamily="2" charset="0"/>
              </a:defRPr>
            </a:lvl5pPr>
            <a:lvl6pPr marL="2534968" indent="-230452" algn="l" defTabSz="923408" rtl="0" eaLnBrk="0" fontAlgn="base" hangingPunct="0">
              <a:spcBef>
                <a:spcPct val="0"/>
              </a:spcBef>
              <a:spcAft>
                <a:spcPct val="0"/>
              </a:spcAft>
              <a:defRPr sz="1600" b="1">
                <a:solidFill>
                  <a:srgbClr val="003D71"/>
                </a:solidFill>
                <a:latin typeface="Alstom" pitchFamily="2" charset="0"/>
              </a:defRPr>
            </a:lvl6pPr>
            <a:lvl7pPr marL="2995872" indent="-230452" algn="l" defTabSz="923408" rtl="0" eaLnBrk="0" fontAlgn="base" hangingPunct="0">
              <a:spcBef>
                <a:spcPct val="0"/>
              </a:spcBef>
              <a:spcAft>
                <a:spcPct val="0"/>
              </a:spcAft>
              <a:defRPr sz="1600" b="1">
                <a:solidFill>
                  <a:srgbClr val="003D71"/>
                </a:solidFill>
                <a:latin typeface="Alstom" pitchFamily="2" charset="0"/>
              </a:defRPr>
            </a:lvl7pPr>
            <a:lvl8pPr marL="3456775" indent="-230452" algn="l" defTabSz="923408" rtl="0" eaLnBrk="0" fontAlgn="base" hangingPunct="0">
              <a:spcBef>
                <a:spcPct val="0"/>
              </a:spcBef>
              <a:spcAft>
                <a:spcPct val="0"/>
              </a:spcAft>
              <a:defRPr sz="1600" b="1">
                <a:solidFill>
                  <a:srgbClr val="003D71"/>
                </a:solidFill>
                <a:latin typeface="Alstom" pitchFamily="2" charset="0"/>
              </a:defRPr>
            </a:lvl8pPr>
            <a:lvl9pPr marL="3917678" indent="-230452" algn="l" defTabSz="923408" rtl="0" eaLnBrk="0" fontAlgn="base" hangingPunct="0">
              <a:spcBef>
                <a:spcPct val="0"/>
              </a:spcBef>
              <a:spcAft>
                <a:spcPct val="0"/>
              </a:spcAft>
              <a:defRPr sz="1600" b="1">
                <a:solidFill>
                  <a:srgbClr val="003D71"/>
                </a:solidFill>
                <a:latin typeface="Alstom" pitchFamily="2" charset="0"/>
              </a:defRPr>
            </a:lvl9pPr>
          </a:lstStyle>
          <a:p>
            <a:pPr rtl="0"/>
            <a:fld id="{BE6D0A41-1CD7-4B02-8A52-1E0D5653D0A5}" type="slidenum">
              <a:rPr lang="en-GB" sz="1200" b="0">
                <a:solidFill>
                  <a:schemeClr val="tx1"/>
                </a:solidFill>
                <a:latin typeface="FuturaA Md BT" pitchFamily="34" charset="0"/>
              </a:rPr>
              <a:pPr rtl="0"/>
              <a:t>1</a:t>
            </a:fld>
            <a:endParaRPr lang="en-GB" sz="1200" b="0">
              <a:solidFill>
                <a:schemeClr val="tx1"/>
              </a:solidFill>
              <a:latin typeface="FuturaA Md BT" pitchFamily="34" charset="0"/>
            </a:endParaRPr>
          </a:p>
        </p:txBody>
      </p:sp>
      <p:sp>
        <p:nvSpPr>
          <p:cNvPr id="37891" name="Rectangle 2"/>
          <p:cNvSpPr>
            <a:spLocks noGrp="1" noRot="1" noChangeAspect="1" noChangeArrowheads="1" noTextEdit="1"/>
          </p:cNvSpPr>
          <p:nvPr>
            <p:ph type="sldImg"/>
          </p:nvPr>
        </p:nvSpPr>
        <p:spPr>
          <a:xfrm>
            <a:off x="3241675" y="511175"/>
            <a:ext cx="3397250" cy="2547938"/>
          </a:xfrm>
          <a:ln/>
        </p:spPr>
      </p:sp>
      <p:sp>
        <p:nvSpPr>
          <p:cNvPr id="37892" name="Rectangle 3"/>
          <p:cNvSpPr>
            <a:spLocks noGrp="1" noChangeArrowheads="1"/>
          </p:cNvSpPr>
          <p:nvPr>
            <p:ph type="body" idx="1"/>
          </p:nvPr>
        </p:nvSpPr>
        <p:spPr>
          <a:xfrm>
            <a:off x="987747" y="3229745"/>
            <a:ext cx="7898759" cy="3056608"/>
          </a:xfrm>
          <a:noFill/>
        </p:spPr>
        <p:txBody>
          <a:bodyPr rtlCol="0"/>
          <a:lstStyle/>
          <a:p>
            <a:pPr rtl="0"/>
            <a:endParaRPr lang="en-US" smtClean="0"/>
          </a:p>
        </p:txBody>
      </p:sp>
    </p:spTree>
    <p:extLst>
      <p:ext uri="{BB962C8B-B14F-4D97-AF65-F5344CB8AC3E}">
        <p14:creationId xmlns:p14="http://schemas.microsoft.com/office/powerpoint/2010/main" val="3723299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rtlCol="0"/>
          <a:lstStyle>
            <a:lvl1pPr algn="l" defTabSz="923408" rtl="0" eaLnBrk="0" hangingPunct="0">
              <a:defRPr sz="1600" b="1">
                <a:solidFill>
                  <a:srgbClr val="003D71"/>
                </a:solidFill>
                <a:latin typeface="Alstom" pitchFamily="2" charset="0"/>
              </a:defRPr>
            </a:lvl1pPr>
            <a:lvl2pPr marL="748968" indent="-288065" algn="l" defTabSz="923408" rtl="0" eaLnBrk="0" hangingPunct="0">
              <a:defRPr sz="1600" b="1">
                <a:solidFill>
                  <a:srgbClr val="003D71"/>
                </a:solidFill>
                <a:latin typeface="Alstom" pitchFamily="2" charset="0"/>
              </a:defRPr>
            </a:lvl2pPr>
            <a:lvl3pPr marL="1152258" indent="-230452" algn="l" defTabSz="923408" rtl="0" eaLnBrk="0" hangingPunct="0">
              <a:defRPr sz="1600" b="1">
                <a:solidFill>
                  <a:srgbClr val="003D71"/>
                </a:solidFill>
                <a:latin typeface="Alstom" pitchFamily="2" charset="0"/>
              </a:defRPr>
            </a:lvl3pPr>
            <a:lvl4pPr marL="1613162" indent="-230452" algn="l" defTabSz="923408" rtl="0" eaLnBrk="0" hangingPunct="0">
              <a:defRPr sz="1600" b="1">
                <a:solidFill>
                  <a:srgbClr val="003D71"/>
                </a:solidFill>
                <a:latin typeface="Alstom" pitchFamily="2" charset="0"/>
              </a:defRPr>
            </a:lvl4pPr>
            <a:lvl5pPr marL="2074065" indent="-230452" algn="l" defTabSz="923408" rtl="0" eaLnBrk="0" hangingPunct="0">
              <a:defRPr sz="1600" b="1">
                <a:solidFill>
                  <a:srgbClr val="003D71"/>
                </a:solidFill>
                <a:latin typeface="Alstom" pitchFamily="2" charset="0"/>
              </a:defRPr>
            </a:lvl5pPr>
            <a:lvl6pPr marL="2534968" indent="-230452" algn="l" defTabSz="923408" rtl="0" eaLnBrk="0" fontAlgn="base" hangingPunct="0">
              <a:spcBef>
                <a:spcPct val="0"/>
              </a:spcBef>
              <a:spcAft>
                <a:spcPct val="0"/>
              </a:spcAft>
              <a:defRPr sz="1600" b="1">
                <a:solidFill>
                  <a:srgbClr val="003D71"/>
                </a:solidFill>
                <a:latin typeface="Alstom" pitchFamily="2" charset="0"/>
              </a:defRPr>
            </a:lvl6pPr>
            <a:lvl7pPr marL="2995872" indent="-230452" algn="l" defTabSz="923408" rtl="0" eaLnBrk="0" fontAlgn="base" hangingPunct="0">
              <a:spcBef>
                <a:spcPct val="0"/>
              </a:spcBef>
              <a:spcAft>
                <a:spcPct val="0"/>
              </a:spcAft>
              <a:defRPr sz="1600" b="1">
                <a:solidFill>
                  <a:srgbClr val="003D71"/>
                </a:solidFill>
                <a:latin typeface="Alstom" pitchFamily="2" charset="0"/>
              </a:defRPr>
            </a:lvl7pPr>
            <a:lvl8pPr marL="3456775" indent="-230452" algn="l" defTabSz="923408" rtl="0" eaLnBrk="0" fontAlgn="base" hangingPunct="0">
              <a:spcBef>
                <a:spcPct val="0"/>
              </a:spcBef>
              <a:spcAft>
                <a:spcPct val="0"/>
              </a:spcAft>
              <a:defRPr sz="1600" b="1">
                <a:solidFill>
                  <a:srgbClr val="003D71"/>
                </a:solidFill>
                <a:latin typeface="Alstom" pitchFamily="2" charset="0"/>
              </a:defRPr>
            </a:lvl8pPr>
            <a:lvl9pPr marL="3917678" indent="-230452" algn="l" defTabSz="923408" rtl="0" eaLnBrk="0" fontAlgn="base" hangingPunct="0">
              <a:spcBef>
                <a:spcPct val="0"/>
              </a:spcBef>
              <a:spcAft>
                <a:spcPct val="0"/>
              </a:spcAft>
              <a:defRPr sz="1600" b="1">
                <a:solidFill>
                  <a:srgbClr val="003D71"/>
                </a:solidFill>
                <a:latin typeface="Alstom" pitchFamily="2" charset="0"/>
              </a:defRPr>
            </a:lvl9pPr>
          </a:lstStyle>
          <a:p>
            <a:pPr rtl="0"/>
            <a:fld id="{BE6D0A41-1CD7-4B02-8A52-1E0D5653D0A5}" type="slidenum">
              <a:rPr lang="en-GB" sz="1200" b="0">
                <a:solidFill>
                  <a:schemeClr val="tx1"/>
                </a:solidFill>
                <a:latin typeface="FuturaA Md BT" pitchFamily="34" charset="0"/>
              </a:rPr>
              <a:pPr rtl="0"/>
              <a:t>18</a:t>
            </a:fld>
            <a:endParaRPr lang="en-GB" sz="1200" b="0">
              <a:solidFill>
                <a:schemeClr val="tx1"/>
              </a:solidFill>
              <a:latin typeface="FuturaA Md BT" pitchFamily="34" charset="0"/>
            </a:endParaRPr>
          </a:p>
        </p:txBody>
      </p:sp>
      <p:sp>
        <p:nvSpPr>
          <p:cNvPr id="37891" name="Rectangle 2"/>
          <p:cNvSpPr>
            <a:spLocks noGrp="1" noRot="1" noChangeAspect="1" noChangeArrowheads="1" noTextEdit="1"/>
          </p:cNvSpPr>
          <p:nvPr>
            <p:ph type="sldImg"/>
          </p:nvPr>
        </p:nvSpPr>
        <p:spPr>
          <a:xfrm>
            <a:off x="3241675" y="511175"/>
            <a:ext cx="3397250" cy="2547938"/>
          </a:xfrm>
          <a:ln/>
        </p:spPr>
      </p:sp>
      <p:sp>
        <p:nvSpPr>
          <p:cNvPr id="37892" name="Rectangle 3"/>
          <p:cNvSpPr>
            <a:spLocks noGrp="1" noChangeArrowheads="1"/>
          </p:cNvSpPr>
          <p:nvPr>
            <p:ph type="body" idx="1"/>
          </p:nvPr>
        </p:nvSpPr>
        <p:spPr>
          <a:xfrm>
            <a:off x="987747" y="3229745"/>
            <a:ext cx="7898759" cy="3056608"/>
          </a:xfrm>
          <a:noFill/>
        </p:spPr>
        <p:txBody>
          <a:bodyPr rtlCol="0"/>
          <a:lstStyle/>
          <a:p>
            <a:pPr rtl="0"/>
            <a:endParaRPr lang="en-US" smtClean="0"/>
          </a:p>
        </p:txBody>
      </p:sp>
    </p:spTree>
    <p:extLst>
      <p:ext uri="{BB962C8B-B14F-4D97-AF65-F5344CB8AC3E}">
        <p14:creationId xmlns:p14="http://schemas.microsoft.com/office/powerpoint/2010/main" val="3134435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smtClean="0"/>
          </a:p>
          <a:p>
            <a:pPr rtl="0"/>
            <a:endParaRPr lang="fr-FR" dirty="0"/>
          </a:p>
        </p:txBody>
      </p:sp>
      <p:sp>
        <p:nvSpPr>
          <p:cNvPr id="4" name="Espace réservé du numéro de diapositive 3"/>
          <p:cNvSpPr>
            <a:spLocks noGrp="1"/>
          </p:cNvSpPr>
          <p:nvPr>
            <p:ph type="sldNum" sz="quarter" idx="10"/>
          </p:nvPr>
        </p:nvSpPr>
        <p:spPr/>
        <p:txBody>
          <a:bodyPr rtlCol="0"/>
          <a:lstStyle/>
          <a:p>
            <a:pPr rtl="0"/>
            <a:fld id="{C4E17386-1702-435C-9D2A-C4927184EA0E}" type="slidenum">
              <a:rPr lang="en-GB" smtClean="0"/>
              <a:pPr rtl="0"/>
              <a:t>19</a:t>
            </a:fld>
            <a:endParaRPr lang="en-GB" dirty="0"/>
          </a:p>
        </p:txBody>
      </p:sp>
    </p:spTree>
    <p:extLst>
      <p:ext uri="{BB962C8B-B14F-4D97-AF65-F5344CB8AC3E}">
        <p14:creationId xmlns:p14="http://schemas.microsoft.com/office/powerpoint/2010/main" val="1680763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r>
              <a:rPr lang="ru-RU"/>
              <a:t>SBB first offer submitted 12/9/14, BAFO 24/07/15</a:t>
            </a:r>
          </a:p>
          <a:p>
            <a:pPr rtl="0"/>
            <a:r>
              <a:rPr lang="ru-RU"/>
              <a:t>SNCF Infra offer submitted 14/9, BAFO eo Nov</a:t>
            </a:r>
            <a:endParaRPr lang="fr-FR" dirty="0" smtClean="0"/>
          </a:p>
          <a:p>
            <a:pPr rtl="0"/>
            <a:r>
              <a:rPr lang="ru-RU"/>
              <a:t>RATP 15/1</a:t>
            </a:r>
          </a:p>
          <a:p>
            <a:pPr rtl="0"/>
            <a:endParaRPr lang="fr-FR" dirty="0" smtClean="0"/>
          </a:p>
          <a:p>
            <a:pPr defTabSz="912663" rtl="0">
              <a:defRPr/>
            </a:pPr>
            <a:r>
              <a:rPr lang="ru-RU" b="1"/>
              <a:t>Agence De l'Environnement et de la Maîtrise de l'Energie </a:t>
            </a:r>
          </a:p>
          <a:p>
            <a:pPr rtl="0"/>
            <a:endParaRPr lang="fr-FR" dirty="0" smtClean="0"/>
          </a:p>
          <a:p>
            <a:pPr rtl="0"/>
            <a:endParaRPr lang="fr-FR" dirty="0" smtClean="0"/>
          </a:p>
          <a:p>
            <a:pPr rtl="0"/>
            <a:r>
              <a:rPr lang="ru-RU"/>
              <a:t>Add: marche derive: repeat orders 5-10</a:t>
            </a:r>
          </a:p>
          <a:p>
            <a:pPr rtl="0"/>
            <a:endParaRPr lang="fr-FR" dirty="0"/>
          </a:p>
        </p:txBody>
      </p:sp>
      <p:sp>
        <p:nvSpPr>
          <p:cNvPr id="4" name="Espace réservé du numéro de diapositive 3"/>
          <p:cNvSpPr>
            <a:spLocks noGrp="1"/>
          </p:cNvSpPr>
          <p:nvPr>
            <p:ph type="sldNum" sz="quarter" idx="10"/>
          </p:nvPr>
        </p:nvSpPr>
        <p:spPr/>
        <p:txBody>
          <a:bodyPr rtlCol="0"/>
          <a:lstStyle/>
          <a:p>
            <a:pPr rtl="0"/>
            <a:fld id="{C4E17386-1702-435C-9D2A-C4927184EA0E}" type="slidenum">
              <a:rPr lang="en-GB" smtClean="0"/>
              <a:pPr rtl="0"/>
              <a:t>20</a:t>
            </a:fld>
            <a:endParaRPr lang="en-GB" dirty="0"/>
          </a:p>
        </p:txBody>
      </p:sp>
    </p:spTree>
    <p:extLst>
      <p:ext uri="{BB962C8B-B14F-4D97-AF65-F5344CB8AC3E}">
        <p14:creationId xmlns:p14="http://schemas.microsoft.com/office/powerpoint/2010/main" val="1680763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rtlCol="0"/>
          <a:lstStyle>
            <a:lvl1pPr algn="l" defTabSz="923408" rtl="0" eaLnBrk="0" hangingPunct="0">
              <a:defRPr sz="1600" b="1">
                <a:solidFill>
                  <a:srgbClr val="003D71"/>
                </a:solidFill>
                <a:latin typeface="Alstom" pitchFamily="2" charset="0"/>
              </a:defRPr>
            </a:lvl1pPr>
            <a:lvl2pPr marL="748968" indent="-288065" algn="l" defTabSz="923408" rtl="0" eaLnBrk="0" hangingPunct="0">
              <a:defRPr sz="1600" b="1">
                <a:solidFill>
                  <a:srgbClr val="003D71"/>
                </a:solidFill>
                <a:latin typeface="Alstom" pitchFamily="2" charset="0"/>
              </a:defRPr>
            </a:lvl2pPr>
            <a:lvl3pPr marL="1152258" indent="-230452" algn="l" defTabSz="923408" rtl="0" eaLnBrk="0" hangingPunct="0">
              <a:defRPr sz="1600" b="1">
                <a:solidFill>
                  <a:srgbClr val="003D71"/>
                </a:solidFill>
                <a:latin typeface="Alstom" pitchFamily="2" charset="0"/>
              </a:defRPr>
            </a:lvl3pPr>
            <a:lvl4pPr marL="1613162" indent="-230452" algn="l" defTabSz="923408" rtl="0" eaLnBrk="0" hangingPunct="0">
              <a:defRPr sz="1600" b="1">
                <a:solidFill>
                  <a:srgbClr val="003D71"/>
                </a:solidFill>
                <a:latin typeface="Alstom" pitchFamily="2" charset="0"/>
              </a:defRPr>
            </a:lvl4pPr>
            <a:lvl5pPr marL="2074065" indent="-230452" algn="l" defTabSz="923408" rtl="0" eaLnBrk="0" hangingPunct="0">
              <a:defRPr sz="1600" b="1">
                <a:solidFill>
                  <a:srgbClr val="003D71"/>
                </a:solidFill>
                <a:latin typeface="Alstom" pitchFamily="2" charset="0"/>
              </a:defRPr>
            </a:lvl5pPr>
            <a:lvl6pPr marL="2534968" indent="-230452" algn="l" defTabSz="923408" rtl="0" eaLnBrk="0" fontAlgn="base" hangingPunct="0">
              <a:spcBef>
                <a:spcPct val="0"/>
              </a:spcBef>
              <a:spcAft>
                <a:spcPct val="0"/>
              </a:spcAft>
              <a:defRPr sz="1600" b="1">
                <a:solidFill>
                  <a:srgbClr val="003D71"/>
                </a:solidFill>
                <a:latin typeface="Alstom" pitchFamily="2" charset="0"/>
              </a:defRPr>
            </a:lvl6pPr>
            <a:lvl7pPr marL="2995872" indent="-230452" algn="l" defTabSz="923408" rtl="0" eaLnBrk="0" fontAlgn="base" hangingPunct="0">
              <a:spcBef>
                <a:spcPct val="0"/>
              </a:spcBef>
              <a:spcAft>
                <a:spcPct val="0"/>
              </a:spcAft>
              <a:defRPr sz="1600" b="1">
                <a:solidFill>
                  <a:srgbClr val="003D71"/>
                </a:solidFill>
                <a:latin typeface="Alstom" pitchFamily="2" charset="0"/>
              </a:defRPr>
            </a:lvl7pPr>
            <a:lvl8pPr marL="3456775" indent="-230452" algn="l" defTabSz="923408" rtl="0" eaLnBrk="0" fontAlgn="base" hangingPunct="0">
              <a:spcBef>
                <a:spcPct val="0"/>
              </a:spcBef>
              <a:spcAft>
                <a:spcPct val="0"/>
              </a:spcAft>
              <a:defRPr sz="1600" b="1">
                <a:solidFill>
                  <a:srgbClr val="003D71"/>
                </a:solidFill>
                <a:latin typeface="Alstom" pitchFamily="2" charset="0"/>
              </a:defRPr>
            </a:lvl8pPr>
            <a:lvl9pPr marL="3917678" indent="-230452" algn="l" defTabSz="923408" rtl="0" eaLnBrk="0" fontAlgn="base" hangingPunct="0">
              <a:spcBef>
                <a:spcPct val="0"/>
              </a:spcBef>
              <a:spcAft>
                <a:spcPct val="0"/>
              </a:spcAft>
              <a:defRPr sz="1600" b="1">
                <a:solidFill>
                  <a:srgbClr val="003D71"/>
                </a:solidFill>
                <a:latin typeface="Alstom" pitchFamily="2" charset="0"/>
              </a:defRPr>
            </a:lvl9pPr>
          </a:lstStyle>
          <a:p>
            <a:pPr rtl="0"/>
            <a:fld id="{BE6D0A41-1CD7-4B02-8A52-1E0D5653D0A5}" type="slidenum">
              <a:rPr lang="en-GB" sz="1200" b="0">
                <a:solidFill>
                  <a:schemeClr val="tx1"/>
                </a:solidFill>
                <a:latin typeface="FuturaA Md BT" pitchFamily="34" charset="0"/>
              </a:rPr>
              <a:pPr rtl="0"/>
              <a:t>21</a:t>
            </a:fld>
            <a:endParaRPr lang="en-GB" sz="1200" b="0">
              <a:solidFill>
                <a:schemeClr val="tx1"/>
              </a:solidFill>
              <a:latin typeface="FuturaA Md BT" pitchFamily="34" charset="0"/>
            </a:endParaRPr>
          </a:p>
        </p:txBody>
      </p:sp>
      <p:sp>
        <p:nvSpPr>
          <p:cNvPr id="37891" name="Rectangle 2"/>
          <p:cNvSpPr>
            <a:spLocks noGrp="1" noRot="1" noChangeAspect="1" noChangeArrowheads="1" noTextEdit="1"/>
          </p:cNvSpPr>
          <p:nvPr>
            <p:ph type="sldImg"/>
          </p:nvPr>
        </p:nvSpPr>
        <p:spPr>
          <a:xfrm>
            <a:off x="3241675" y="511175"/>
            <a:ext cx="3397250" cy="2547938"/>
          </a:xfrm>
          <a:ln/>
        </p:spPr>
      </p:sp>
      <p:sp>
        <p:nvSpPr>
          <p:cNvPr id="37892" name="Rectangle 3"/>
          <p:cNvSpPr>
            <a:spLocks noGrp="1" noChangeArrowheads="1"/>
          </p:cNvSpPr>
          <p:nvPr>
            <p:ph type="body" idx="1"/>
          </p:nvPr>
        </p:nvSpPr>
        <p:spPr>
          <a:xfrm>
            <a:off x="987747" y="3229745"/>
            <a:ext cx="7898759" cy="3056608"/>
          </a:xfrm>
          <a:noFill/>
        </p:spPr>
        <p:txBody>
          <a:bodyPr rtlCol="0"/>
          <a:lstStyle/>
          <a:p>
            <a:pPr rtl="0"/>
            <a:endParaRPr lang="en-US" smtClean="0"/>
          </a:p>
        </p:txBody>
      </p:sp>
    </p:spTree>
    <p:extLst>
      <p:ext uri="{BB962C8B-B14F-4D97-AF65-F5344CB8AC3E}">
        <p14:creationId xmlns:p14="http://schemas.microsoft.com/office/powerpoint/2010/main" val="1966203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rtlCol="0"/>
          <a:lstStyle>
            <a:lvl1pPr algn="l" defTabSz="949325" rtl="0" eaLnBrk="0" hangingPunct="0">
              <a:spcBef>
                <a:spcPct val="30000"/>
              </a:spcBef>
              <a:defRPr sz="1200">
                <a:solidFill>
                  <a:schemeClr val="tx1"/>
                </a:solidFill>
                <a:latin typeface="Arial" pitchFamily="34" charset="0"/>
              </a:defRPr>
            </a:lvl1pPr>
            <a:lvl2pPr marL="742950" indent="-285750" algn="l" defTabSz="949325" rtl="0" eaLnBrk="0" hangingPunct="0">
              <a:spcBef>
                <a:spcPct val="30000"/>
              </a:spcBef>
              <a:defRPr sz="1200">
                <a:solidFill>
                  <a:schemeClr val="tx1"/>
                </a:solidFill>
                <a:latin typeface="Arial" pitchFamily="34" charset="0"/>
              </a:defRPr>
            </a:lvl2pPr>
            <a:lvl3pPr marL="1143000" indent="-228600" algn="l" defTabSz="949325" rtl="0" eaLnBrk="0" hangingPunct="0">
              <a:spcBef>
                <a:spcPct val="30000"/>
              </a:spcBef>
              <a:defRPr sz="1200">
                <a:solidFill>
                  <a:schemeClr val="tx1"/>
                </a:solidFill>
                <a:latin typeface="Arial" pitchFamily="34" charset="0"/>
              </a:defRPr>
            </a:lvl3pPr>
            <a:lvl4pPr marL="1600200" indent="-228600" algn="l" defTabSz="949325" rtl="0" eaLnBrk="0" hangingPunct="0">
              <a:spcBef>
                <a:spcPct val="30000"/>
              </a:spcBef>
              <a:defRPr sz="1200">
                <a:solidFill>
                  <a:schemeClr val="tx1"/>
                </a:solidFill>
                <a:latin typeface="Arial" pitchFamily="34" charset="0"/>
              </a:defRPr>
            </a:lvl4pPr>
            <a:lvl5pPr marL="2057400" indent="-228600" algn="l" defTabSz="949325" rtl="0" eaLnBrk="0" hangingPunct="0">
              <a:spcBef>
                <a:spcPct val="30000"/>
              </a:spcBef>
              <a:defRPr sz="1200">
                <a:solidFill>
                  <a:schemeClr val="tx1"/>
                </a:solidFill>
                <a:latin typeface="Arial" pitchFamily="34" charset="0"/>
              </a:defRPr>
            </a:lvl5pPr>
            <a:lvl6pPr marL="2514600" indent="-228600" algn="l" defTabSz="949325" rtl="0" eaLnBrk="0" fontAlgn="base" hangingPunct="0">
              <a:spcBef>
                <a:spcPct val="30000"/>
              </a:spcBef>
              <a:spcAft>
                <a:spcPct val="0"/>
              </a:spcAft>
              <a:defRPr sz="1200">
                <a:solidFill>
                  <a:schemeClr val="tx1"/>
                </a:solidFill>
                <a:latin typeface="Arial" pitchFamily="34" charset="0"/>
              </a:defRPr>
            </a:lvl6pPr>
            <a:lvl7pPr marL="2971800" indent="-228600" algn="l" defTabSz="949325" rtl="0" eaLnBrk="0" fontAlgn="base" hangingPunct="0">
              <a:spcBef>
                <a:spcPct val="30000"/>
              </a:spcBef>
              <a:spcAft>
                <a:spcPct val="0"/>
              </a:spcAft>
              <a:defRPr sz="1200">
                <a:solidFill>
                  <a:schemeClr val="tx1"/>
                </a:solidFill>
                <a:latin typeface="Arial" pitchFamily="34" charset="0"/>
              </a:defRPr>
            </a:lvl7pPr>
            <a:lvl8pPr marL="3429000" indent="-228600" algn="l" defTabSz="949325" rtl="0" eaLnBrk="0" fontAlgn="base" hangingPunct="0">
              <a:spcBef>
                <a:spcPct val="30000"/>
              </a:spcBef>
              <a:spcAft>
                <a:spcPct val="0"/>
              </a:spcAft>
              <a:defRPr sz="1200">
                <a:solidFill>
                  <a:schemeClr val="tx1"/>
                </a:solidFill>
                <a:latin typeface="Arial" pitchFamily="34" charset="0"/>
              </a:defRPr>
            </a:lvl8pPr>
            <a:lvl9pPr marL="3886200" indent="-228600" algn="l" defTabSz="949325" rtl="0" eaLnBrk="0" fontAlgn="base" hangingPunct="0">
              <a:spcBef>
                <a:spcPct val="30000"/>
              </a:spcBef>
              <a:spcAft>
                <a:spcPct val="0"/>
              </a:spcAft>
              <a:defRPr sz="1200">
                <a:solidFill>
                  <a:schemeClr val="tx1"/>
                </a:solidFill>
                <a:latin typeface="Arial" pitchFamily="34" charset="0"/>
              </a:defRPr>
            </a:lvl9pPr>
          </a:lstStyle>
          <a:p>
            <a:pPr rtl="0" eaLnBrk="1" hangingPunct="1">
              <a:spcBef>
                <a:spcPct val="0"/>
              </a:spcBef>
            </a:pPr>
            <a:fld id="{DC657EA8-3DF6-4F73-91B4-804553EFE54C}" type="slidenum">
              <a:rPr lang="en-GB" altLang="ru-RU" smtClean="0">
                <a:ea typeface="MS PGothic" pitchFamily="34" charset="-128"/>
              </a:rPr>
              <a:pPr rtl="0" eaLnBrk="1" hangingPunct="1">
                <a:spcBef>
                  <a:spcPct val="0"/>
                </a:spcBef>
              </a:pPr>
              <a:t>23</a:t>
            </a:fld>
            <a:endParaRPr lang="en-GB" altLang="ru-RU" smtClean="0">
              <a:ea typeface="MS PGothic" pitchFamily="34" charset="-128"/>
            </a:endParaRPr>
          </a:p>
        </p:txBody>
      </p:sp>
      <p:sp>
        <p:nvSpPr>
          <p:cNvPr id="75779" name="Rectangle 2"/>
          <p:cNvSpPr>
            <a:spLocks noGrp="1" noRot="1" noChangeAspect="1" noChangeArrowheads="1" noTextEdit="1"/>
          </p:cNvSpPr>
          <p:nvPr>
            <p:ph type="sldImg"/>
          </p:nvPr>
        </p:nvSpPr>
        <p:spPr>
          <a:xfrm>
            <a:off x="3238500" y="509588"/>
            <a:ext cx="3398838" cy="2549525"/>
          </a:xfrm>
          <a:ln/>
        </p:spPr>
      </p:sp>
      <p:sp>
        <p:nvSpPr>
          <p:cNvPr id="75780" name="Rectangle 3"/>
          <p:cNvSpPr>
            <a:spLocks noGrp="1" noChangeArrowheads="1"/>
          </p:cNvSpPr>
          <p:nvPr>
            <p:ph type="body" idx="1"/>
          </p:nvPr>
        </p:nvSpPr>
        <p:spPr>
          <a:xfrm>
            <a:off x="1315978" y="3229608"/>
            <a:ext cx="7242294" cy="3057741"/>
          </a:xfrm>
          <a:noFill/>
        </p:spPr>
        <p:txBody>
          <a:bodyPr rtlCol="0"/>
          <a:lstStyle/>
          <a:p>
            <a:pPr rtl="0"/>
            <a:r>
              <a:rPr lang="ru-RU" sz="1000" b="1">
                <a:solidFill>
                  <a:srgbClr val="CA0438"/>
                </a:solidFill>
                <a:latin typeface="Arial" pitchFamily="34" charset="0"/>
                <a:ea typeface="MS PGothic" pitchFamily="34" charset="-128"/>
              </a:rPr>
              <a:t>Include basic product description starting at train level – The above example  is for Metropolis</a:t>
            </a:r>
          </a:p>
        </p:txBody>
      </p:sp>
    </p:spTree>
    <p:extLst>
      <p:ext uri="{BB962C8B-B14F-4D97-AF65-F5344CB8AC3E}">
        <p14:creationId xmlns:p14="http://schemas.microsoft.com/office/powerpoint/2010/main" val="1125381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rtlCol="0"/>
          <a:lstStyle>
            <a:lvl1pPr algn="l" defTabSz="949325" rtl="0" eaLnBrk="0" hangingPunct="0">
              <a:spcBef>
                <a:spcPct val="30000"/>
              </a:spcBef>
              <a:defRPr sz="1200">
                <a:solidFill>
                  <a:schemeClr val="tx1"/>
                </a:solidFill>
                <a:latin typeface="Arial" pitchFamily="34" charset="0"/>
              </a:defRPr>
            </a:lvl1pPr>
            <a:lvl2pPr marL="742950" indent="-285750" algn="l" defTabSz="949325" rtl="0" eaLnBrk="0" hangingPunct="0">
              <a:spcBef>
                <a:spcPct val="30000"/>
              </a:spcBef>
              <a:defRPr sz="1200">
                <a:solidFill>
                  <a:schemeClr val="tx1"/>
                </a:solidFill>
                <a:latin typeface="Arial" pitchFamily="34" charset="0"/>
              </a:defRPr>
            </a:lvl2pPr>
            <a:lvl3pPr marL="1143000" indent="-228600" algn="l" defTabSz="949325" rtl="0" eaLnBrk="0" hangingPunct="0">
              <a:spcBef>
                <a:spcPct val="30000"/>
              </a:spcBef>
              <a:defRPr sz="1200">
                <a:solidFill>
                  <a:schemeClr val="tx1"/>
                </a:solidFill>
                <a:latin typeface="Arial" pitchFamily="34" charset="0"/>
              </a:defRPr>
            </a:lvl3pPr>
            <a:lvl4pPr marL="1600200" indent="-228600" algn="l" defTabSz="949325" rtl="0" eaLnBrk="0" hangingPunct="0">
              <a:spcBef>
                <a:spcPct val="30000"/>
              </a:spcBef>
              <a:defRPr sz="1200">
                <a:solidFill>
                  <a:schemeClr val="tx1"/>
                </a:solidFill>
                <a:latin typeface="Arial" pitchFamily="34" charset="0"/>
              </a:defRPr>
            </a:lvl4pPr>
            <a:lvl5pPr marL="2057400" indent="-228600" algn="l" defTabSz="949325" rtl="0" eaLnBrk="0" hangingPunct="0">
              <a:spcBef>
                <a:spcPct val="30000"/>
              </a:spcBef>
              <a:defRPr sz="1200">
                <a:solidFill>
                  <a:schemeClr val="tx1"/>
                </a:solidFill>
                <a:latin typeface="Arial" pitchFamily="34" charset="0"/>
              </a:defRPr>
            </a:lvl5pPr>
            <a:lvl6pPr marL="2514600" indent="-228600" algn="l" defTabSz="949325" rtl="0" eaLnBrk="0" fontAlgn="base" hangingPunct="0">
              <a:spcBef>
                <a:spcPct val="30000"/>
              </a:spcBef>
              <a:spcAft>
                <a:spcPct val="0"/>
              </a:spcAft>
              <a:defRPr sz="1200">
                <a:solidFill>
                  <a:schemeClr val="tx1"/>
                </a:solidFill>
                <a:latin typeface="Arial" pitchFamily="34" charset="0"/>
              </a:defRPr>
            </a:lvl6pPr>
            <a:lvl7pPr marL="2971800" indent="-228600" algn="l" defTabSz="949325" rtl="0" eaLnBrk="0" fontAlgn="base" hangingPunct="0">
              <a:spcBef>
                <a:spcPct val="30000"/>
              </a:spcBef>
              <a:spcAft>
                <a:spcPct val="0"/>
              </a:spcAft>
              <a:defRPr sz="1200">
                <a:solidFill>
                  <a:schemeClr val="tx1"/>
                </a:solidFill>
                <a:latin typeface="Arial" pitchFamily="34" charset="0"/>
              </a:defRPr>
            </a:lvl7pPr>
            <a:lvl8pPr marL="3429000" indent="-228600" algn="l" defTabSz="949325" rtl="0" eaLnBrk="0" fontAlgn="base" hangingPunct="0">
              <a:spcBef>
                <a:spcPct val="30000"/>
              </a:spcBef>
              <a:spcAft>
                <a:spcPct val="0"/>
              </a:spcAft>
              <a:defRPr sz="1200">
                <a:solidFill>
                  <a:schemeClr val="tx1"/>
                </a:solidFill>
                <a:latin typeface="Arial" pitchFamily="34" charset="0"/>
              </a:defRPr>
            </a:lvl8pPr>
            <a:lvl9pPr marL="3886200" indent="-228600" algn="l" defTabSz="949325" rtl="0" eaLnBrk="0" fontAlgn="base" hangingPunct="0">
              <a:spcBef>
                <a:spcPct val="30000"/>
              </a:spcBef>
              <a:spcAft>
                <a:spcPct val="0"/>
              </a:spcAft>
              <a:defRPr sz="1200">
                <a:solidFill>
                  <a:schemeClr val="tx1"/>
                </a:solidFill>
                <a:latin typeface="Arial" pitchFamily="34" charset="0"/>
              </a:defRPr>
            </a:lvl9pPr>
          </a:lstStyle>
          <a:p>
            <a:pPr rtl="0" eaLnBrk="1" hangingPunct="1">
              <a:spcBef>
                <a:spcPct val="0"/>
              </a:spcBef>
            </a:pPr>
            <a:fld id="{65A03449-1250-4637-986F-A3D4E09649C4}" type="slidenum">
              <a:rPr lang="en-GB" altLang="ru-RU" smtClean="0">
                <a:ea typeface="MS PGothic" pitchFamily="34" charset="-128"/>
              </a:rPr>
              <a:pPr rtl="0" eaLnBrk="1" hangingPunct="1">
                <a:spcBef>
                  <a:spcPct val="0"/>
                </a:spcBef>
              </a:pPr>
              <a:t>24</a:t>
            </a:fld>
            <a:endParaRPr lang="en-GB" altLang="ru-RU" smtClean="0">
              <a:ea typeface="MS PGothic" pitchFamily="34" charset="-128"/>
            </a:endParaRPr>
          </a:p>
        </p:txBody>
      </p:sp>
      <p:sp>
        <p:nvSpPr>
          <p:cNvPr id="76803" name="Rectangle 2"/>
          <p:cNvSpPr>
            <a:spLocks noGrp="1" noRot="1" noChangeAspect="1" noChangeArrowheads="1" noTextEdit="1"/>
          </p:cNvSpPr>
          <p:nvPr>
            <p:ph type="sldImg"/>
          </p:nvPr>
        </p:nvSpPr>
        <p:spPr>
          <a:xfrm>
            <a:off x="3025775" y="509588"/>
            <a:ext cx="3824288" cy="2549525"/>
          </a:xfrm>
          <a:ln/>
        </p:spPr>
      </p:sp>
      <p:sp>
        <p:nvSpPr>
          <p:cNvPr id="76804" name="Rectangle 3"/>
          <p:cNvSpPr>
            <a:spLocks noGrp="1" noChangeArrowheads="1"/>
          </p:cNvSpPr>
          <p:nvPr>
            <p:ph type="body" idx="1"/>
          </p:nvPr>
        </p:nvSpPr>
        <p:spPr>
          <a:xfrm>
            <a:off x="1315978" y="3229608"/>
            <a:ext cx="7242294" cy="3057741"/>
          </a:xfrm>
          <a:noFill/>
        </p:spPr>
        <p:txBody>
          <a:bodyPr rtlCol="0"/>
          <a:lstStyle/>
          <a:p>
            <a:pPr rtl="0"/>
            <a:r>
              <a:rPr lang="ru-RU" sz="1000" b="1">
                <a:solidFill>
                  <a:srgbClr val="CA0438"/>
                </a:solidFill>
                <a:latin typeface="Arial" pitchFamily="34" charset="0"/>
                <a:ea typeface="MS PGothic" pitchFamily="34" charset="-128"/>
              </a:rPr>
              <a:t>Include basic product description starting at train level – The above example  is for Metropolis</a:t>
            </a:r>
          </a:p>
        </p:txBody>
      </p:sp>
    </p:spTree>
    <p:extLst>
      <p:ext uri="{BB962C8B-B14F-4D97-AF65-F5344CB8AC3E}">
        <p14:creationId xmlns:p14="http://schemas.microsoft.com/office/powerpoint/2010/main" val="1335369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rtlCol="0"/>
          <a:lstStyle>
            <a:lvl1pPr algn="l" defTabSz="949325" rtl="0" eaLnBrk="0" hangingPunct="0">
              <a:spcBef>
                <a:spcPct val="30000"/>
              </a:spcBef>
              <a:defRPr sz="1200">
                <a:solidFill>
                  <a:schemeClr val="tx1"/>
                </a:solidFill>
                <a:latin typeface="Arial" pitchFamily="34" charset="0"/>
              </a:defRPr>
            </a:lvl1pPr>
            <a:lvl2pPr marL="742950" indent="-285750" algn="l" defTabSz="949325" rtl="0" eaLnBrk="0" hangingPunct="0">
              <a:spcBef>
                <a:spcPct val="30000"/>
              </a:spcBef>
              <a:defRPr sz="1200">
                <a:solidFill>
                  <a:schemeClr val="tx1"/>
                </a:solidFill>
                <a:latin typeface="Arial" pitchFamily="34" charset="0"/>
              </a:defRPr>
            </a:lvl2pPr>
            <a:lvl3pPr marL="1143000" indent="-228600" algn="l" defTabSz="949325" rtl="0" eaLnBrk="0" hangingPunct="0">
              <a:spcBef>
                <a:spcPct val="30000"/>
              </a:spcBef>
              <a:defRPr sz="1200">
                <a:solidFill>
                  <a:schemeClr val="tx1"/>
                </a:solidFill>
                <a:latin typeface="Arial" pitchFamily="34" charset="0"/>
              </a:defRPr>
            </a:lvl3pPr>
            <a:lvl4pPr marL="1600200" indent="-228600" algn="l" defTabSz="949325" rtl="0" eaLnBrk="0" hangingPunct="0">
              <a:spcBef>
                <a:spcPct val="30000"/>
              </a:spcBef>
              <a:defRPr sz="1200">
                <a:solidFill>
                  <a:schemeClr val="tx1"/>
                </a:solidFill>
                <a:latin typeface="Arial" pitchFamily="34" charset="0"/>
              </a:defRPr>
            </a:lvl4pPr>
            <a:lvl5pPr marL="2057400" indent="-228600" algn="l" defTabSz="949325" rtl="0" eaLnBrk="0" hangingPunct="0">
              <a:spcBef>
                <a:spcPct val="30000"/>
              </a:spcBef>
              <a:defRPr sz="1200">
                <a:solidFill>
                  <a:schemeClr val="tx1"/>
                </a:solidFill>
                <a:latin typeface="Arial" pitchFamily="34" charset="0"/>
              </a:defRPr>
            </a:lvl5pPr>
            <a:lvl6pPr marL="2514600" indent="-228600" algn="l" defTabSz="949325" rtl="0" eaLnBrk="0" fontAlgn="base" hangingPunct="0">
              <a:spcBef>
                <a:spcPct val="30000"/>
              </a:spcBef>
              <a:spcAft>
                <a:spcPct val="0"/>
              </a:spcAft>
              <a:defRPr sz="1200">
                <a:solidFill>
                  <a:schemeClr val="tx1"/>
                </a:solidFill>
                <a:latin typeface="Arial" pitchFamily="34" charset="0"/>
              </a:defRPr>
            </a:lvl6pPr>
            <a:lvl7pPr marL="2971800" indent="-228600" algn="l" defTabSz="949325" rtl="0" eaLnBrk="0" fontAlgn="base" hangingPunct="0">
              <a:spcBef>
                <a:spcPct val="30000"/>
              </a:spcBef>
              <a:spcAft>
                <a:spcPct val="0"/>
              </a:spcAft>
              <a:defRPr sz="1200">
                <a:solidFill>
                  <a:schemeClr val="tx1"/>
                </a:solidFill>
                <a:latin typeface="Arial" pitchFamily="34" charset="0"/>
              </a:defRPr>
            </a:lvl7pPr>
            <a:lvl8pPr marL="3429000" indent="-228600" algn="l" defTabSz="949325" rtl="0" eaLnBrk="0" fontAlgn="base" hangingPunct="0">
              <a:spcBef>
                <a:spcPct val="30000"/>
              </a:spcBef>
              <a:spcAft>
                <a:spcPct val="0"/>
              </a:spcAft>
              <a:defRPr sz="1200">
                <a:solidFill>
                  <a:schemeClr val="tx1"/>
                </a:solidFill>
                <a:latin typeface="Arial" pitchFamily="34" charset="0"/>
              </a:defRPr>
            </a:lvl8pPr>
            <a:lvl9pPr marL="3886200" indent="-228600" algn="l" defTabSz="949325" rtl="0" eaLnBrk="0" fontAlgn="base" hangingPunct="0">
              <a:spcBef>
                <a:spcPct val="30000"/>
              </a:spcBef>
              <a:spcAft>
                <a:spcPct val="0"/>
              </a:spcAft>
              <a:defRPr sz="1200">
                <a:solidFill>
                  <a:schemeClr val="tx1"/>
                </a:solidFill>
                <a:latin typeface="Arial" pitchFamily="34" charset="0"/>
              </a:defRPr>
            </a:lvl9pPr>
          </a:lstStyle>
          <a:p>
            <a:pPr rtl="0" eaLnBrk="1" hangingPunct="1">
              <a:spcBef>
                <a:spcPct val="0"/>
              </a:spcBef>
            </a:pPr>
            <a:fld id="{C1254E55-0C5E-4B5B-BDDA-353D95D0B7DA}" type="slidenum">
              <a:rPr lang="en-GB" altLang="ru-RU" smtClean="0">
                <a:ea typeface="MS PGothic" pitchFamily="34" charset="-128"/>
              </a:rPr>
              <a:pPr rtl="0" eaLnBrk="1" hangingPunct="1">
                <a:spcBef>
                  <a:spcPct val="0"/>
                </a:spcBef>
              </a:pPr>
              <a:t>25</a:t>
            </a:fld>
            <a:endParaRPr lang="en-GB" altLang="ru-RU" smtClean="0">
              <a:ea typeface="MS PGothic" pitchFamily="34" charset="-128"/>
            </a:endParaRPr>
          </a:p>
        </p:txBody>
      </p:sp>
      <p:sp>
        <p:nvSpPr>
          <p:cNvPr id="77827" name="Rectangle 2"/>
          <p:cNvSpPr>
            <a:spLocks noGrp="1" noRot="1" noChangeAspect="1" noChangeArrowheads="1" noTextEdit="1"/>
          </p:cNvSpPr>
          <p:nvPr>
            <p:ph type="sldImg"/>
          </p:nvPr>
        </p:nvSpPr>
        <p:spPr>
          <a:xfrm>
            <a:off x="3238500" y="509588"/>
            <a:ext cx="3398838" cy="2549525"/>
          </a:xfrm>
          <a:ln/>
        </p:spPr>
      </p:sp>
      <p:sp>
        <p:nvSpPr>
          <p:cNvPr id="77828" name="Rectangle 3"/>
          <p:cNvSpPr>
            <a:spLocks noGrp="1" noChangeArrowheads="1"/>
          </p:cNvSpPr>
          <p:nvPr>
            <p:ph type="body" idx="1"/>
          </p:nvPr>
        </p:nvSpPr>
        <p:spPr>
          <a:xfrm>
            <a:off x="1315978" y="3229608"/>
            <a:ext cx="7242294" cy="3057741"/>
          </a:xfrm>
          <a:noFill/>
        </p:spPr>
        <p:txBody>
          <a:bodyPr rtlCol="0"/>
          <a:lstStyle/>
          <a:p>
            <a:pPr rtl="0"/>
            <a:r>
              <a:rPr lang="ru-RU" sz="1000" b="1">
                <a:solidFill>
                  <a:srgbClr val="CA0438"/>
                </a:solidFill>
                <a:latin typeface="Arial" pitchFamily="34" charset="0"/>
                <a:ea typeface="MS PGothic" pitchFamily="34" charset="-128"/>
              </a:rPr>
              <a:t>Include basic product description starting at train level – The above example  is for Metropolis</a:t>
            </a:r>
          </a:p>
        </p:txBody>
      </p:sp>
    </p:spTree>
    <p:extLst>
      <p:ext uri="{BB962C8B-B14F-4D97-AF65-F5344CB8AC3E}">
        <p14:creationId xmlns:p14="http://schemas.microsoft.com/office/powerpoint/2010/main" val="180248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rtlCol="0"/>
          <a:lstStyle>
            <a:lvl1pPr algn="l" defTabSz="923408" rtl="0" eaLnBrk="0" hangingPunct="0">
              <a:defRPr sz="1600" b="1">
                <a:solidFill>
                  <a:srgbClr val="003D71"/>
                </a:solidFill>
                <a:latin typeface="Alstom" pitchFamily="2" charset="0"/>
              </a:defRPr>
            </a:lvl1pPr>
            <a:lvl2pPr marL="748968" indent="-288065" algn="l" defTabSz="923408" rtl="0" eaLnBrk="0" hangingPunct="0">
              <a:defRPr sz="1600" b="1">
                <a:solidFill>
                  <a:srgbClr val="003D71"/>
                </a:solidFill>
                <a:latin typeface="Alstom" pitchFamily="2" charset="0"/>
              </a:defRPr>
            </a:lvl2pPr>
            <a:lvl3pPr marL="1152258" indent="-230452" algn="l" defTabSz="923408" rtl="0" eaLnBrk="0" hangingPunct="0">
              <a:defRPr sz="1600" b="1">
                <a:solidFill>
                  <a:srgbClr val="003D71"/>
                </a:solidFill>
                <a:latin typeface="Alstom" pitchFamily="2" charset="0"/>
              </a:defRPr>
            </a:lvl3pPr>
            <a:lvl4pPr marL="1613162" indent="-230452" algn="l" defTabSz="923408" rtl="0" eaLnBrk="0" hangingPunct="0">
              <a:defRPr sz="1600" b="1">
                <a:solidFill>
                  <a:srgbClr val="003D71"/>
                </a:solidFill>
                <a:latin typeface="Alstom" pitchFamily="2" charset="0"/>
              </a:defRPr>
            </a:lvl4pPr>
            <a:lvl5pPr marL="2074065" indent="-230452" algn="l" defTabSz="923408" rtl="0" eaLnBrk="0" hangingPunct="0">
              <a:defRPr sz="1600" b="1">
                <a:solidFill>
                  <a:srgbClr val="003D71"/>
                </a:solidFill>
                <a:latin typeface="Alstom" pitchFamily="2" charset="0"/>
              </a:defRPr>
            </a:lvl5pPr>
            <a:lvl6pPr marL="2534968" indent="-230452" algn="l" defTabSz="923408" rtl="0" eaLnBrk="0" fontAlgn="base" hangingPunct="0">
              <a:spcBef>
                <a:spcPct val="0"/>
              </a:spcBef>
              <a:spcAft>
                <a:spcPct val="0"/>
              </a:spcAft>
              <a:defRPr sz="1600" b="1">
                <a:solidFill>
                  <a:srgbClr val="003D71"/>
                </a:solidFill>
                <a:latin typeface="Alstom" pitchFamily="2" charset="0"/>
              </a:defRPr>
            </a:lvl6pPr>
            <a:lvl7pPr marL="2995872" indent="-230452" algn="l" defTabSz="923408" rtl="0" eaLnBrk="0" fontAlgn="base" hangingPunct="0">
              <a:spcBef>
                <a:spcPct val="0"/>
              </a:spcBef>
              <a:spcAft>
                <a:spcPct val="0"/>
              </a:spcAft>
              <a:defRPr sz="1600" b="1">
                <a:solidFill>
                  <a:srgbClr val="003D71"/>
                </a:solidFill>
                <a:latin typeface="Alstom" pitchFamily="2" charset="0"/>
              </a:defRPr>
            </a:lvl7pPr>
            <a:lvl8pPr marL="3456775" indent="-230452" algn="l" defTabSz="923408" rtl="0" eaLnBrk="0" fontAlgn="base" hangingPunct="0">
              <a:spcBef>
                <a:spcPct val="0"/>
              </a:spcBef>
              <a:spcAft>
                <a:spcPct val="0"/>
              </a:spcAft>
              <a:defRPr sz="1600" b="1">
                <a:solidFill>
                  <a:srgbClr val="003D71"/>
                </a:solidFill>
                <a:latin typeface="Alstom" pitchFamily="2" charset="0"/>
              </a:defRPr>
            </a:lvl8pPr>
            <a:lvl9pPr marL="3917678" indent="-230452" algn="l" defTabSz="923408" rtl="0" eaLnBrk="0" fontAlgn="base" hangingPunct="0">
              <a:spcBef>
                <a:spcPct val="0"/>
              </a:spcBef>
              <a:spcAft>
                <a:spcPct val="0"/>
              </a:spcAft>
              <a:defRPr sz="1600" b="1">
                <a:solidFill>
                  <a:srgbClr val="003D71"/>
                </a:solidFill>
                <a:latin typeface="Alstom" pitchFamily="2" charset="0"/>
              </a:defRPr>
            </a:lvl9pPr>
          </a:lstStyle>
          <a:p>
            <a:pPr rtl="0"/>
            <a:fld id="{BE6D0A41-1CD7-4B02-8A52-1E0D5653D0A5}" type="slidenum">
              <a:rPr lang="en-GB" sz="1200" b="0">
                <a:solidFill>
                  <a:schemeClr val="tx1"/>
                </a:solidFill>
                <a:latin typeface="FuturaA Md BT" pitchFamily="34" charset="0"/>
              </a:rPr>
              <a:pPr rtl="0"/>
              <a:t>27</a:t>
            </a:fld>
            <a:endParaRPr lang="en-GB" sz="1200" b="0">
              <a:solidFill>
                <a:schemeClr val="tx1"/>
              </a:solidFill>
              <a:latin typeface="FuturaA Md BT" pitchFamily="34" charset="0"/>
            </a:endParaRPr>
          </a:p>
        </p:txBody>
      </p:sp>
      <p:sp>
        <p:nvSpPr>
          <p:cNvPr id="37891" name="Rectangle 2"/>
          <p:cNvSpPr>
            <a:spLocks noGrp="1" noRot="1" noChangeAspect="1" noChangeArrowheads="1" noTextEdit="1"/>
          </p:cNvSpPr>
          <p:nvPr>
            <p:ph type="sldImg"/>
          </p:nvPr>
        </p:nvSpPr>
        <p:spPr>
          <a:xfrm>
            <a:off x="3241675" y="511175"/>
            <a:ext cx="3397250" cy="2547938"/>
          </a:xfrm>
          <a:ln/>
        </p:spPr>
      </p:sp>
      <p:sp>
        <p:nvSpPr>
          <p:cNvPr id="37892" name="Rectangle 3"/>
          <p:cNvSpPr>
            <a:spLocks noGrp="1" noChangeArrowheads="1"/>
          </p:cNvSpPr>
          <p:nvPr>
            <p:ph type="body" idx="1"/>
          </p:nvPr>
        </p:nvSpPr>
        <p:spPr>
          <a:xfrm>
            <a:off x="987747" y="3229745"/>
            <a:ext cx="7898759" cy="3056608"/>
          </a:xfrm>
          <a:noFill/>
        </p:spPr>
        <p:txBody>
          <a:bodyPr rtlCol="0"/>
          <a:lstStyle/>
          <a:p>
            <a:pPr rtl="0"/>
            <a:endParaRPr lang="en-US" smtClean="0"/>
          </a:p>
        </p:txBody>
      </p:sp>
    </p:spTree>
    <p:extLst>
      <p:ext uri="{BB962C8B-B14F-4D97-AF65-F5344CB8AC3E}">
        <p14:creationId xmlns:p14="http://schemas.microsoft.com/office/powerpoint/2010/main" val="619830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rtlCol="0"/>
          <a:lstStyle>
            <a:lvl1pPr algn="l" defTabSz="923408" rtl="0" eaLnBrk="0" hangingPunct="0">
              <a:defRPr sz="1600" b="1">
                <a:solidFill>
                  <a:srgbClr val="003D71"/>
                </a:solidFill>
                <a:latin typeface="Alstom" pitchFamily="2" charset="0"/>
              </a:defRPr>
            </a:lvl1pPr>
            <a:lvl2pPr marL="748968" indent="-288065" algn="l" defTabSz="923408" rtl="0" eaLnBrk="0" hangingPunct="0">
              <a:defRPr sz="1600" b="1">
                <a:solidFill>
                  <a:srgbClr val="003D71"/>
                </a:solidFill>
                <a:latin typeface="Alstom" pitchFamily="2" charset="0"/>
              </a:defRPr>
            </a:lvl2pPr>
            <a:lvl3pPr marL="1152258" indent="-230452" algn="l" defTabSz="923408" rtl="0" eaLnBrk="0" hangingPunct="0">
              <a:defRPr sz="1600" b="1">
                <a:solidFill>
                  <a:srgbClr val="003D71"/>
                </a:solidFill>
                <a:latin typeface="Alstom" pitchFamily="2" charset="0"/>
              </a:defRPr>
            </a:lvl3pPr>
            <a:lvl4pPr marL="1613162" indent="-230452" algn="l" defTabSz="923408" rtl="0" eaLnBrk="0" hangingPunct="0">
              <a:defRPr sz="1600" b="1">
                <a:solidFill>
                  <a:srgbClr val="003D71"/>
                </a:solidFill>
                <a:latin typeface="Alstom" pitchFamily="2" charset="0"/>
              </a:defRPr>
            </a:lvl4pPr>
            <a:lvl5pPr marL="2074065" indent="-230452" algn="l" defTabSz="923408" rtl="0" eaLnBrk="0" hangingPunct="0">
              <a:defRPr sz="1600" b="1">
                <a:solidFill>
                  <a:srgbClr val="003D71"/>
                </a:solidFill>
                <a:latin typeface="Alstom" pitchFamily="2" charset="0"/>
              </a:defRPr>
            </a:lvl5pPr>
            <a:lvl6pPr marL="2534968" indent="-230452" algn="l" defTabSz="923408" rtl="0" eaLnBrk="0" fontAlgn="base" hangingPunct="0">
              <a:spcBef>
                <a:spcPct val="0"/>
              </a:spcBef>
              <a:spcAft>
                <a:spcPct val="0"/>
              </a:spcAft>
              <a:defRPr sz="1600" b="1">
                <a:solidFill>
                  <a:srgbClr val="003D71"/>
                </a:solidFill>
                <a:latin typeface="Alstom" pitchFamily="2" charset="0"/>
              </a:defRPr>
            </a:lvl6pPr>
            <a:lvl7pPr marL="2995872" indent="-230452" algn="l" defTabSz="923408" rtl="0" eaLnBrk="0" fontAlgn="base" hangingPunct="0">
              <a:spcBef>
                <a:spcPct val="0"/>
              </a:spcBef>
              <a:spcAft>
                <a:spcPct val="0"/>
              </a:spcAft>
              <a:defRPr sz="1600" b="1">
                <a:solidFill>
                  <a:srgbClr val="003D71"/>
                </a:solidFill>
                <a:latin typeface="Alstom" pitchFamily="2" charset="0"/>
              </a:defRPr>
            </a:lvl7pPr>
            <a:lvl8pPr marL="3456775" indent="-230452" algn="l" defTabSz="923408" rtl="0" eaLnBrk="0" fontAlgn="base" hangingPunct="0">
              <a:spcBef>
                <a:spcPct val="0"/>
              </a:spcBef>
              <a:spcAft>
                <a:spcPct val="0"/>
              </a:spcAft>
              <a:defRPr sz="1600" b="1">
                <a:solidFill>
                  <a:srgbClr val="003D71"/>
                </a:solidFill>
                <a:latin typeface="Alstom" pitchFamily="2" charset="0"/>
              </a:defRPr>
            </a:lvl8pPr>
            <a:lvl9pPr marL="3917678" indent="-230452" algn="l" defTabSz="923408" rtl="0" eaLnBrk="0" fontAlgn="base" hangingPunct="0">
              <a:spcBef>
                <a:spcPct val="0"/>
              </a:spcBef>
              <a:spcAft>
                <a:spcPct val="0"/>
              </a:spcAft>
              <a:defRPr sz="1600" b="1">
                <a:solidFill>
                  <a:srgbClr val="003D71"/>
                </a:solidFill>
                <a:latin typeface="Alstom" pitchFamily="2" charset="0"/>
              </a:defRPr>
            </a:lvl9pPr>
          </a:lstStyle>
          <a:p>
            <a:pPr rtl="0"/>
            <a:fld id="{BE6D0A41-1CD7-4B02-8A52-1E0D5653D0A5}" type="slidenum">
              <a:rPr lang="en-GB" sz="1200" b="0">
                <a:solidFill>
                  <a:schemeClr val="tx1"/>
                </a:solidFill>
                <a:latin typeface="FuturaA Md BT" pitchFamily="34" charset="0"/>
              </a:rPr>
              <a:pPr rtl="0"/>
              <a:t>37</a:t>
            </a:fld>
            <a:endParaRPr lang="en-GB" sz="1200" b="0">
              <a:solidFill>
                <a:schemeClr val="tx1"/>
              </a:solidFill>
              <a:latin typeface="FuturaA Md BT" pitchFamily="34" charset="0"/>
            </a:endParaRPr>
          </a:p>
        </p:txBody>
      </p:sp>
      <p:sp>
        <p:nvSpPr>
          <p:cNvPr id="37891" name="Rectangle 2"/>
          <p:cNvSpPr>
            <a:spLocks noGrp="1" noRot="1" noChangeAspect="1" noChangeArrowheads="1" noTextEdit="1"/>
          </p:cNvSpPr>
          <p:nvPr>
            <p:ph type="sldImg"/>
          </p:nvPr>
        </p:nvSpPr>
        <p:spPr>
          <a:xfrm>
            <a:off x="3241675" y="511175"/>
            <a:ext cx="3397250" cy="2547938"/>
          </a:xfrm>
          <a:ln/>
        </p:spPr>
      </p:sp>
      <p:sp>
        <p:nvSpPr>
          <p:cNvPr id="37892" name="Rectangle 3"/>
          <p:cNvSpPr>
            <a:spLocks noGrp="1" noChangeArrowheads="1"/>
          </p:cNvSpPr>
          <p:nvPr>
            <p:ph type="body" idx="1"/>
          </p:nvPr>
        </p:nvSpPr>
        <p:spPr>
          <a:xfrm>
            <a:off x="987747" y="3229745"/>
            <a:ext cx="7898759" cy="3056608"/>
          </a:xfrm>
          <a:noFill/>
        </p:spPr>
        <p:txBody>
          <a:bodyPr rtlCol="0"/>
          <a:lstStyle/>
          <a:p>
            <a:pPr rtl="0"/>
            <a:endParaRPr lang="en-US" smtClean="0"/>
          </a:p>
        </p:txBody>
      </p:sp>
    </p:spTree>
    <p:extLst>
      <p:ext uri="{BB962C8B-B14F-4D97-AF65-F5344CB8AC3E}">
        <p14:creationId xmlns:p14="http://schemas.microsoft.com/office/powerpoint/2010/main" val="3729667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5594077" y="6456325"/>
            <a:ext cx="4277823" cy="340264"/>
          </a:xfrm>
          <a:prstGeom prst="rect">
            <a:avLst/>
          </a:prstGeom>
          <a:ln/>
        </p:spPr>
        <p:txBody>
          <a:bodyPr rtlCol="0"/>
          <a:lstStyle/>
          <a:p>
            <a:pPr rtl="0"/>
            <a:fld id="{940F062D-CB52-440E-86CA-AF4BD4000C65}" type="slidenum">
              <a:rPr lang="en-GB"/>
              <a:pPr rtl="0"/>
              <a:t>38</a:t>
            </a:fld>
            <a:endParaRPr lang="en-GB" dirty="0"/>
          </a:p>
        </p:txBody>
      </p:sp>
      <p:sp>
        <p:nvSpPr>
          <p:cNvPr id="227330" name="Rectangle 2"/>
          <p:cNvSpPr>
            <a:spLocks noGrp="1" noRot="1" noChangeAspect="1" noChangeArrowheads="1" noTextEdit="1"/>
          </p:cNvSpPr>
          <p:nvPr>
            <p:ph type="sldImg"/>
          </p:nvPr>
        </p:nvSpPr>
        <p:spPr>
          <a:xfrm>
            <a:off x="3238500" y="511175"/>
            <a:ext cx="3397250" cy="2547938"/>
          </a:xfrm>
          <a:prstGeom prst="rect">
            <a:avLst/>
          </a:prstGeom>
          <a:ln/>
        </p:spPr>
      </p:sp>
      <p:sp>
        <p:nvSpPr>
          <p:cNvPr id="227331" name="Rectangle 3"/>
          <p:cNvSpPr>
            <a:spLocks noGrp="1" noChangeArrowheads="1"/>
          </p:cNvSpPr>
          <p:nvPr>
            <p:ph type="body" idx="1"/>
          </p:nvPr>
        </p:nvSpPr>
        <p:spPr>
          <a:xfrm>
            <a:off x="987192" y="3228707"/>
            <a:ext cx="7899870" cy="3059116"/>
          </a:xfrm>
          <a:prstGeom prst="rect">
            <a:avLst/>
          </a:prstGeom>
        </p:spPr>
        <p:txBody>
          <a:bodyPr rtlCol="0"/>
          <a:lstStyle/>
          <a:p>
            <a:pPr rtl="0"/>
            <a:endParaRPr lang="en-US" noProof="1"/>
          </a:p>
        </p:txBody>
      </p:sp>
    </p:spTree>
    <p:extLst>
      <p:ext uri="{BB962C8B-B14F-4D97-AF65-F5344CB8AC3E}">
        <p14:creationId xmlns:p14="http://schemas.microsoft.com/office/powerpoint/2010/main" val="2051008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rtlCol="0"/>
          <a:lstStyle>
            <a:lvl1pPr algn="l" defTabSz="923408" rtl="0" eaLnBrk="0" hangingPunct="0">
              <a:defRPr sz="1600" b="1">
                <a:solidFill>
                  <a:srgbClr val="003D71"/>
                </a:solidFill>
                <a:latin typeface="Alstom" pitchFamily="2" charset="0"/>
              </a:defRPr>
            </a:lvl1pPr>
            <a:lvl2pPr marL="748968" indent="-288065" algn="l" defTabSz="923408" rtl="0" eaLnBrk="0" hangingPunct="0">
              <a:defRPr sz="1600" b="1">
                <a:solidFill>
                  <a:srgbClr val="003D71"/>
                </a:solidFill>
                <a:latin typeface="Alstom" pitchFamily="2" charset="0"/>
              </a:defRPr>
            </a:lvl2pPr>
            <a:lvl3pPr marL="1152258" indent="-230452" algn="l" defTabSz="923408" rtl="0" eaLnBrk="0" hangingPunct="0">
              <a:defRPr sz="1600" b="1">
                <a:solidFill>
                  <a:srgbClr val="003D71"/>
                </a:solidFill>
                <a:latin typeface="Alstom" pitchFamily="2" charset="0"/>
              </a:defRPr>
            </a:lvl3pPr>
            <a:lvl4pPr marL="1613162" indent="-230452" algn="l" defTabSz="923408" rtl="0" eaLnBrk="0" hangingPunct="0">
              <a:defRPr sz="1600" b="1">
                <a:solidFill>
                  <a:srgbClr val="003D71"/>
                </a:solidFill>
                <a:latin typeface="Alstom" pitchFamily="2" charset="0"/>
              </a:defRPr>
            </a:lvl4pPr>
            <a:lvl5pPr marL="2074065" indent="-230452" algn="l" defTabSz="923408" rtl="0" eaLnBrk="0" hangingPunct="0">
              <a:defRPr sz="1600" b="1">
                <a:solidFill>
                  <a:srgbClr val="003D71"/>
                </a:solidFill>
                <a:latin typeface="Alstom" pitchFamily="2" charset="0"/>
              </a:defRPr>
            </a:lvl5pPr>
            <a:lvl6pPr marL="2534968" indent="-230452" algn="l" defTabSz="923408" rtl="0" eaLnBrk="0" fontAlgn="base" hangingPunct="0">
              <a:spcBef>
                <a:spcPct val="0"/>
              </a:spcBef>
              <a:spcAft>
                <a:spcPct val="0"/>
              </a:spcAft>
              <a:defRPr sz="1600" b="1">
                <a:solidFill>
                  <a:srgbClr val="003D71"/>
                </a:solidFill>
                <a:latin typeface="Alstom" pitchFamily="2" charset="0"/>
              </a:defRPr>
            </a:lvl6pPr>
            <a:lvl7pPr marL="2995872" indent="-230452" algn="l" defTabSz="923408" rtl="0" eaLnBrk="0" fontAlgn="base" hangingPunct="0">
              <a:spcBef>
                <a:spcPct val="0"/>
              </a:spcBef>
              <a:spcAft>
                <a:spcPct val="0"/>
              </a:spcAft>
              <a:defRPr sz="1600" b="1">
                <a:solidFill>
                  <a:srgbClr val="003D71"/>
                </a:solidFill>
                <a:latin typeface="Alstom" pitchFamily="2" charset="0"/>
              </a:defRPr>
            </a:lvl7pPr>
            <a:lvl8pPr marL="3456775" indent="-230452" algn="l" defTabSz="923408" rtl="0" eaLnBrk="0" fontAlgn="base" hangingPunct="0">
              <a:spcBef>
                <a:spcPct val="0"/>
              </a:spcBef>
              <a:spcAft>
                <a:spcPct val="0"/>
              </a:spcAft>
              <a:defRPr sz="1600" b="1">
                <a:solidFill>
                  <a:srgbClr val="003D71"/>
                </a:solidFill>
                <a:latin typeface="Alstom" pitchFamily="2" charset="0"/>
              </a:defRPr>
            </a:lvl8pPr>
            <a:lvl9pPr marL="3917678" indent="-230452" algn="l" defTabSz="923408" rtl="0" eaLnBrk="0" fontAlgn="base" hangingPunct="0">
              <a:spcBef>
                <a:spcPct val="0"/>
              </a:spcBef>
              <a:spcAft>
                <a:spcPct val="0"/>
              </a:spcAft>
              <a:defRPr sz="1600" b="1">
                <a:solidFill>
                  <a:srgbClr val="003D71"/>
                </a:solidFill>
                <a:latin typeface="Alstom" pitchFamily="2" charset="0"/>
              </a:defRPr>
            </a:lvl9pPr>
          </a:lstStyle>
          <a:p>
            <a:pPr rtl="0"/>
            <a:fld id="{BE6D0A41-1CD7-4B02-8A52-1E0D5653D0A5}" type="slidenum">
              <a:rPr lang="en-GB" sz="1200" b="0">
                <a:solidFill>
                  <a:schemeClr val="tx1"/>
                </a:solidFill>
                <a:latin typeface="FuturaA Md BT" pitchFamily="34" charset="0"/>
              </a:rPr>
              <a:pPr rtl="0"/>
              <a:t>3</a:t>
            </a:fld>
            <a:endParaRPr lang="en-GB" sz="1200" b="0">
              <a:solidFill>
                <a:schemeClr val="tx1"/>
              </a:solidFill>
              <a:latin typeface="FuturaA Md BT" pitchFamily="34" charset="0"/>
            </a:endParaRPr>
          </a:p>
        </p:txBody>
      </p:sp>
      <p:sp>
        <p:nvSpPr>
          <p:cNvPr id="37891" name="Rectangle 2"/>
          <p:cNvSpPr>
            <a:spLocks noGrp="1" noRot="1" noChangeAspect="1" noChangeArrowheads="1" noTextEdit="1"/>
          </p:cNvSpPr>
          <p:nvPr>
            <p:ph type="sldImg"/>
          </p:nvPr>
        </p:nvSpPr>
        <p:spPr>
          <a:xfrm>
            <a:off x="3241675" y="511175"/>
            <a:ext cx="3397250" cy="2547938"/>
          </a:xfrm>
          <a:ln/>
        </p:spPr>
      </p:sp>
      <p:sp>
        <p:nvSpPr>
          <p:cNvPr id="37892" name="Rectangle 3"/>
          <p:cNvSpPr>
            <a:spLocks noGrp="1" noChangeArrowheads="1"/>
          </p:cNvSpPr>
          <p:nvPr>
            <p:ph type="body" idx="1"/>
          </p:nvPr>
        </p:nvSpPr>
        <p:spPr>
          <a:xfrm>
            <a:off x="987747" y="3229745"/>
            <a:ext cx="7898759" cy="3056608"/>
          </a:xfrm>
          <a:noFill/>
        </p:spPr>
        <p:txBody>
          <a:bodyPr rtlCol="0"/>
          <a:lstStyle/>
          <a:p>
            <a:pPr rtl="0"/>
            <a:endParaRPr lang="en-US" smtClean="0"/>
          </a:p>
        </p:txBody>
      </p:sp>
    </p:spTree>
    <p:extLst>
      <p:ext uri="{BB962C8B-B14F-4D97-AF65-F5344CB8AC3E}">
        <p14:creationId xmlns:p14="http://schemas.microsoft.com/office/powerpoint/2010/main" val="1972408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ru-RU"/>
              <a:t>Low maintenance costs (vs DMU)</a:t>
            </a:r>
          </a:p>
          <a:p>
            <a:pPr marL="0" marR="0" lvl="1" indent="0" algn="l" defTabSz="914400" rtl="0" eaLnBrk="1" fontAlgn="base" latinLnBrk="0" hangingPunct="1">
              <a:lnSpc>
                <a:spcPct val="100000"/>
              </a:lnSpc>
              <a:spcBef>
                <a:spcPct val="30000"/>
              </a:spcBef>
              <a:spcAft>
                <a:spcPct val="0"/>
              </a:spcAft>
              <a:buClrTx/>
              <a:buSzTx/>
              <a:buFontTx/>
              <a:buNone/>
              <a:tabLst/>
              <a:defRPr/>
            </a:pPr>
            <a:r>
              <a:rPr lang="ru-RU"/>
              <a:t>Reduced noise by 60% vs DMU</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rtl="0"/>
            <a:endParaRPr lang="en-US" dirty="0"/>
          </a:p>
        </p:txBody>
      </p:sp>
      <p:sp>
        <p:nvSpPr>
          <p:cNvPr id="4" name="Espace réservé du numéro de diapositive 3"/>
          <p:cNvSpPr>
            <a:spLocks noGrp="1"/>
          </p:cNvSpPr>
          <p:nvPr>
            <p:ph type="sldNum" sz="quarter" idx="10"/>
          </p:nvPr>
        </p:nvSpPr>
        <p:spPr/>
        <p:txBody>
          <a:bodyPr rtlCol="0"/>
          <a:lstStyle/>
          <a:p>
            <a:pPr rtl="0"/>
            <a:fld id="{C4E17386-1702-435C-9D2A-C4927184EA0E}" type="slidenum">
              <a:rPr lang="en-GB" smtClean="0"/>
              <a:pPr rtl="0"/>
              <a:t>47</a:t>
            </a:fld>
            <a:endParaRPr lang="en-GB" dirty="0"/>
          </a:p>
        </p:txBody>
      </p:sp>
    </p:spTree>
    <p:extLst>
      <p:ext uri="{BB962C8B-B14F-4D97-AF65-F5344CB8AC3E}">
        <p14:creationId xmlns:p14="http://schemas.microsoft.com/office/powerpoint/2010/main" val="1127284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rtlCol="0"/>
          <a:lstStyle>
            <a:lvl1pPr algn="l" defTabSz="923408" rtl="0" eaLnBrk="0" hangingPunct="0">
              <a:defRPr sz="1600" b="1">
                <a:solidFill>
                  <a:srgbClr val="003D71"/>
                </a:solidFill>
                <a:latin typeface="Alstom" pitchFamily="2" charset="0"/>
              </a:defRPr>
            </a:lvl1pPr>
            <a:lvl2pPr marL="748968" indent="-288065" algn="l" defTabSz="923408" rtl="0" eaLnBrk="0" hangingPunct="0">
              <a:defRPr sz="1600" b="1">
                <a:solidFill>
                  <a:srgbClr val="003D71"/>
                </a:solidFill>
                <a:latin typeface="Alstom" pitchFamily="2" charset="0"/>
              </a:defRPr>
            </a:lvl2pPr>
            <a:lvl3pPr marL="1152258" indent="-230452" algn="l" defTabSz="923408" rtl="0" eaLnBrk="0" hangingPunct="0">
              <a:defRPr sz="1600" b="1">
                <a:solidFill>
                  <a:srgbClr val="003D71"/>
                </a:solidFill>
                <a:latin typeface="Alstom" pitchFamily="2" charset="0"/>
              </a:defRPr>
            </a:lvl3pPr>
            <a:lvl4pPr marL="1613162" indent="-230452" algn="l" defTabSz="923408" rtl="0" eaLnBrk="0" hangingPunct="0">
              <a:defRPr sz="1600" b="1">
                <a:solidFill>
                  <a:srgbClr val="003D71"/>
                </a:solidFill>
                <a:latin typeface="Alstom" pitchFamily="2" charset="0"/>
              </a:defRPr>
            </a:lvl4pPr>
            <a:lvl5pPr marL="2074065" indent="-230452" algn="l" defTabSz="923408" rtl="0" eaLnBrk="0" hangingPunct="0">
              <a:defRPr sz="1600" b="1">
                <a:solidFill>
                  <a:srgbClr val="003D71"/>
                </a:solidFill>
                <a:latin typeface="Alstom" pitchFamily="2" charset="0"/>
              </a:defRPr>
            </a:lvl5pPr>
            <a:lvl6pPr marL="2534968" indent="-230452" algn="l" defTabSz="923408" rtl="0" eaLnBrk="0" fontAlgn="base" hangingPunct="0">
              <a:spcBef>
                <a:spcPct val="0"/>
              </a:spcBef>
              <a:spcAft>
                <a:spcPct val="0"/>
              </a:spcAft>
              <a:defRPr sz="1600" b="1">
                <a:solidFill>
                  <a:srgbClr val="003D71"/>
                </a:solidFill>
                <a:latin typeface="Alstom" pitchFamily="2" charset="0"/>
              </a:defRPr>
            </a:lvl6pPr>
            <a:lvl7pPr marL="2995872" indent="-230452" algn="l" defTabSz="923408" rtl="0" eaLnBrk="0" fontAlgn="base" hangingPunct="0">
              <a:spcBef>
                <a:spcPct val="0"/>
              </a:spcBef>
              <a:spcAft>
                <a:spcPct val="0"/>
              </a:spcAft>
              <a:defRPr sz="1600" b="1">
                <a:solidFill>
                  <a:srgbClr val="003D71"/>
                </a:solidFill>
                <a:latin typeface="Alstom" pitchFamily="2" charset="0"/>
              </a:defRPr>
            </a:lvl7pPr>
            <a:lvl8pPr marL="3456775" indent="-230452" algn="l" defTabSz="923408" rtl="0" eaLnBrk="0" fontAlgn="base" hangingPunct="0">
              <a:spcBef>
                <a:spcPct val="0"/>
              </a:spcBef>
              <a:spcAft>
                <a:spcPct val="0"/>
              </a:spcAft>
              <a:defRPr sz="1600" b="1">
                <a:solidFill>
                  <a:srgbClr val="003D71"/>
                </a:solidFill>
                <a:latin typeface="Alstom" pitchFamily="2" charset="0"/>
              </a:defRPr>
            </a:lvl8pPr>
            <a:lvl9pPr marL="3917678" indent="-230452" algn="l" defTabSz="923408" rtl="0" eaLnBrk="0" fontAlgn="base" hangingPunct="0">
              <a:spcBef>
                <a:spcPct val="0"/>
              </a:spcBef>
              <a:spcAft>
                <a:spcPct val="0"/>
              </a:spcAft>
              <a:defRPr sz="1600" b="1">
                <a:solidFill>
                  <a:srgbClr val="003D71"/>
                </a:solidFill>
                <a:latin typeface="Alstom" pitchFamily="2" charset="0"/>
              </a:defRPr>
            </a:lvl9pPr>
          </a:lstStyle>
          <a:p>
            <a:pPr rtl="0"/>
            <a:fld id="{C6C9B784-EBC7-4BA0-9445-92EB20AD9616}" type="slidenum">
              <a:rPr lang="en-GB" sz="1200" b="0">
                <a:solidFill>
                  <a:schemeClr val="tx1"/>
                </a:solidFill>
                <a:latin typeface="FuturaA Md BT" pitchFamily="34" charset="0"/>
              </a:rPr>
              <a:pPr rtl="0"/>
              <a:t>49</a:t>
            </a:fld>
            <a:endParaRPr lang="en-GB" sz="1200" b="0">
              <a:solidFill>
                <a:schemeClr val="tx1"/>
              </a:solidFill>
              <a:latin typeface="FuturaA Md BT" pitchFamily="34" charset="0"/>
            </a:endParaRPr>
          </a:p>
        </p:txBody>
      </p:sp>
      <p:sp>
        <p:nvSpPr>
          <p:cNvPr id="63491" name="Rectangle 2"/>
          <p:cNvSpPr>
            <a:spLocks noGrp="1" noRot="1" noChangeAspect="1" noChangeArrowheads="1" noTextEdit="1"/>
          </p:cNvSpPr>
          <p:nvPr>
            <p:ph type="sldImg"/>
          </p:nvPr>
        </p:nvSpPr>
        <p:spPr>
          <a:xfrm>
            <a:off x="3241675" y="511175"/>
            <a:ext cx="3392488" cy="2546350"/>
          </a:xfrm>
          <a:ln/>
        </p:spPr>
      </p:sp>
      <p:sp>
        <p:nvSpPr>
          <p:cNvPr id="63492" name="Rectangle 3"/>
          <p:cNvSpPr>
            <a:spLocks noGrp="1" noChangeArrowheads="1"/>
          </p:cNvSpPr>
          <p:nvPr>
            <p:ph type="body" idx="1"/>
          </p:nvPr>
        </p:nvSpPr>
        <p:spPr>
          <a:xfrm>
            <a:off x="987747" y="3228129"/>
            <a:ext cx="7898759" cy="3058225"/>
          </a:xfrm>
          <a:noFill/>
        </p:spPr>
        <p:txBody>
          <a:bodyPr lIns="91313" tIns="45655" rIns="91313" bIns="45655" rtlCol="0"/>
          <a:lstStyle/>
          <a:p>
            <a:pPr rtl="0"/>
            <a:endParaRPr lang="en-US" smtClean="0"/>
          </a:p>
        </p:txBody>
      </p:sp>
    </p:spTree>
    <p:extLst>
      <p:ext uri="{BB962C8B-B14F-4D97-AF65-F5344CB8AC3E}">
        <p14:creationId xmlns:p14="http://schemas.microsoft.com/office/powerpoint/2010/main" val="2807016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r>
              <a:rPr lang="ru-RU"/>
              <a:t>SBB first offer submitted 12/9/14, BAFO 24/07/15</a:t>
            </a:r>
          </a:p>
          <a:p>
            <a:pPr rtl="0"/>
            <a:r>
              <a:rPr lang="ru-RU"/>
              <a:t>SNCF Infra offer submitted 14/9, BAFO eo Nov</a:t>
            </a:r>
            <a:endParaRPr lang="fr-FR" dirty="0" smtClean="0"/>
          </a:p>
          <a:p>
            <a:pPr rtl="0"/>
            <a:r>
              <a:rPr lang="ru-RU"/>
              <a:t>RATP 15/1</a:t>
            </a:r>
          </a:p>
          <a:p>
            <a:pPr rtl="0"/>
            <a:endParaRPr lang="fr-FR" dirty="0" smtClean="0"/>
          </a:p>
          <a:p>
            <a:pPr defTabSz="912663" rtl="0">
              <a:defRPr/>
            </a:pPr>
            <a:r>
              <a:rPr lang="ru-RU" b="1"/>
              <a:t>Agence De l'Environnement et de la Maîtrise de l'Energie </a:t>
            </a:r>
          </a:p>
          <a:p>
            <a:pPr rtl="0"/>
            <a:endParaRPr lang="fr-FR" dirty="0" smtClean="0"/>
          </a:p>
          <a:p>
            <a:pPr rtl="0"/>
            <a:endParaRPr lang="fr-FR" dirty="0" smtClean="0"/>
          </a:p>
          <a:p>
            <a:pPr rtl="0"/>
            <a:r>
              <a:rPr lang="ru-RU"/>
              <a:t>Add: marche derive: repeat orders 5-10</a:t>
            </a:r>
          </a:p>
          <a:p>
            <a:pPr rtl="0"/>
            <a:endParaRPr lang="fr-FR" dirty="0"/>
          </a:p>
        </p:txBody>
      </p:sp>
      <p:sp>
        <p:nvSpPr>
          <p:cNvPr id="4" name="Espace réservé du numéro de diapositive 3"/>
          <p:cNvSpPr>
            <a:spLocks noGrp="1"/>
          </p:cNvSpPr>
          <p:nvPr>
            <p:ph type="sldNum" sz="quarter" idx="10"/>
          </p:nvPr>
        </p:nvSpPr>
        <p:spPr/>
        <p:txBody>
          <a:bodyPr rtlCol="0"/>
          <a:lstStyle/>
          <a:p>
            <a:pPr rtl="0"/>
            <a:fld id="{C4E17386-1702-435C-9D2A-C4927184EA0E}" type="slidenum">
              <a:rPr lang="en-GB" smtClean="0"/>
              <a:pPr rtl="0"/>
              <a:t>6</a:t>
            </a:fld>
            <a:endParaRPr lang="en-GB" dirty="0"/>
          </a:p>
        </p:txBody>
      </p:sp>
    </p:spTree>
    <p:extLst>
      <p:ext uri="{BB962C8B-B14F-4D97-AF65-F5344CB8AC3E}">
        <p14:creationId xmlns:p14="http://schemas.microsoft.com/office/powerpoint/2010/main" val="1680763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3281363" y="525463"/>
            <a:ext cx="3373437" cy="2528887"/>
          </a:xfrm>
          <a:ln/>
        </p:spPr>
      </p:sp>
      <p:sp>
        <p:nvSpPr>
          <p:cNvPr id="61443" name="Rectangle 3"/>
          <p:cNvSpPr>
            <a:spLocks noGrp="1" noChangeArrowheads="1"/>
          </p:cNvSpPr>
          <p:nvPr>
            <p:ph type="body" idx="1"/>
          </p:nvPr>
        </p:nvSpPr>
        <p:spPr>
          <a:xfrm>
            <a:off x="1355723" y="3213792"/>
            <a:ext cx="7222423" cy="3055632"/>
          </a:xfrm>
          <a:noFill/>
        </p:spPr>
        <p:txBody>
          <a:bodyPr rtlCol="0"/>
          <a:lstStyle/>
          <a:p>
            <a:pPr rtl="0"/>
            <a:endParaRPr lang="en-US" altLang="fr-FR" smtClean="0">
              <a:latin typeface="Arial" pitchFamily="34" charset="0"/>
            </a:endParaRPr>
          </a:p>
        </p:txBody>
      </p:sp>
    </p:spTree>
    <p:extLst>
      <p:ext uri="{BB962C8B-B14F-4D97-AF65-F5344CB8AC3E}">
        <p14:creationId xmlns:p14="http://schemas.microsoft.com/office/powerpoint/2010/main" val="2037613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3281363" y="525463"/>
            <a:ext cx="3373437" cy="2528887"/>
          </a:xfrm>
          <a:ln/>
        </p:spPr>
      </p:sp>
      <p:sp>
        <p:nvSpPr>
          <p:cNvPr id="62467" name="Rectangle 3"/>
          <p:cNvSpPr>
            <a:spLocks noGrp="1" noChangeArrowheads="1"/>
          </p:cNvSpPr>
          <p:nvPr>
            <p:ph type="body" idx="1"/>
          </p:nvPr>
        </p:nvSpPr>
        <p:spPr>
          <a:xfrm>
            <a:off x="1355723" y="3213792"/>
            <a:ext cx="7222423" cy="3055632"/>
          </a:xfrm>
          <a:noFill/>
        </p:spPr>
        <p:txBody>
          <a:bodyPr rtlCol="0"/>
          <a:lstStyle/>
          <a:p>
            <a:pPr rtl="0"/>
            <a:endParaRPr lang="en-US" altLang="fr-FR" smtClean="0">
              <a:latin typeface="Arial" pitchFamily="34" charset="0"/>
            </a:endParaRPr>
          </a:p>
        </p:txBody>
      </p:sp>
    </p:spTree>
    <p:extLst>
      <p:ext uri="{BB962C8B-B14F-4D97-AF65-F5344CB8AC3E}">
        <p14:creationId xmlns:p14="http://schemas.microsoft.com/office/powerpoint/2010/main" val="2913252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3281363" y="525463"/>
            <a:ext cx="3373437" cy="2528887"/>
          </a:xfrm>
          <a:ln/>
        </p:spPr>
      </p:sp>
      <p:sp>
        <p:nvSpPr>
          <p:cNvPr id="63491" name="Rectangle 3"/>
          <p:cNvSpPr>
            <a:spLocks noGrp="1" noChangeArrowheads="1"/>
          </p:cNvSpPr>
          <p:nvPr>
            <p:ph type="body" idx="1"/>
          </p:nvPr>
        </p:nvSpPr>
        <p:spPr>
          <a:xfrm>
            <a:off x="1355723" y="3213792"/>
            <a:ext cx="7222423" cy="3055632"/>
          </a:xfrm>
          <a:noFill/>
        </p:spPr>
        <p:txBody>
          <a:bodyPr rtlCol="0"/>
          <a:lstStyle/>
          <a:p>
            <a:pPr rtl="0"/>
            <a:endParaRPr lang="en-US" altLang="fr-FR" smtClean="0">
              <a:latin typeface="Arial" pitchFamily="34" charset="0"/>
            </a:endParaRPr>
          </a:p>
        </p:txBody>
      </p:sp>
    </p:spTree>
    <p:extLst>
      <p:ext uri="{BB962C8B-B14F-4D97-AF65-F5344CB8AC3E}">
        <p14:creationId xmlns:p14="http://schemas.microsoft.com/office/powerpoint/2010/main" val="974695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3281363" y="525463"/>
            <a:ext cx="3373437" cy="2528887"/>
          </a:xfrm>
          <a:ln/>
        </p:spPr>
      </p:sp>
      <p:sp>
        <p:nvSpPr>
          <p:cNvPr id="64515" name="Rectangle 3"/>
          <p:cNvSpPr>
            <a:spLocks noGrp="1" noChangeArrowheads="1"/>
          </p:cNvSpPr>
          <p:nvPr>
            <p:ph type="body" idx="1"/>
          </p:nvPr>
        </p:nvSpPr>
        <p:spPr>
          <a:xfrm>
            <a:off x="1355723" y="3213792"/>
            <a:ext cx="7222423" cy="3055632"/>
          </a:xfrm>
          <a:noFill/>
        </p:spPr>
        <p:txBody>
          <a:bodyPr rtlCol="0"/>
          <a:lstStyle/>
          <a:p>
            <a:pPr rtl="0"/>
            <a:endParaRPr lang="en-US" altLang="fr-FR" smtClean="0">
              <a:latin typeface="Arial" pitchFamily="34" charset="0"/>
            </a:endParaRPr>
          </a:p>
        </p:txBody>
      </p:sp>
    </p:spTree>
    <p:extLst>
      <p:ext uri="{BB962C8B-B14F-4D97-AF65-F5344CB8AC3E}">
        <p14:creationId xmlns:p14="http://schemas.microsoft.com/office/powerpoint/2010/main" val="3935670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3281363" y="525463"/>
            <a:ext cx="3373437" cy="2528887"/>
          </a:xfrm>
          <a:ln/>
        </p:spPr>
      </p:sp>
      <p:sp>
        <p:nvSpPr>
          <p:cNvPr id="66563" name="Rectangle 3"/>
          <p:cNvSpPr>
            <a:spLocks noGrp="1" noChangeArrowheads="1"/>
          </p:cNvSpPr>
          <p:nvPr>
            <p:ph type="body" idx="1"/>
          </p:nvPr>
        </p:nvSpPr>
        <p:spPr>
          <a:xfrm>
            <a:off x="1355723" y="3213792"/>
            <a:ext cx="7222423" cy="3055632"/>
          </a:xfrm>
          <a:noFill/>
        </p:spPr>
        <p:txBody>
          <a:bodyPr rtlCol="0"/>
          <a:lstStyle/>
          <a:p>
            <a:pPr rtl="0"/>
            <a:endParaRPr lang="en-US" altLang="fr-FR" smtClean="0">
              <a:latin typeface="Arial" pitchFamily="34" charset="0"/>
            </a:endParaRPr>
          </a:p>
        </p:txBody>
      </p:sp>
    </p:spTree>
    <p:extLst>
      <p:ext uri="{BB962C8B-B14F-4D97-AF65-F5344CB8AC3E}">
        <p14:creationId xmlns:p14="http://schemas.microsoft.com/office/powerpoint/2010/main" val="2744335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3281363" y="525463"/>
            <a:ext cx="3373437" cy="2528887"/>
          </a:xfrm>
          <a:ln/>
        </p:spPr>
      </p:sp>
      <p:sp>
        <p:nvSpPr>
          <p:cNvPr id="67587" name="Rectangle 3"/>
          <p:cNvSpPr>
            <a:spLocks noGrp="1" noChangeArrowheads="1"/>
          </p:cNvSpPr>
          <p:nvPr>
            <p:ph type="body" idx="1"/>
          </p:nvPr>
        </p:nvSpPr>
        <p:spPr>
          <a:xfrm>
            <a:off x="1355723" y="3213792"/>
            <a:ext cx="7222423" cy="3055632"/>
          </a:xfrm>
          <a:noFill/>
        </p:spPr>
        <p:txBody>
          <a:bodyPr rtlCol="0"/>
          <a:lstStyle/>
          <a:p>
            <a:pPr rtl="0"/>
            <a:endParaRPr lang="en-US" altLang="fr-FR" smtClean="0">
              <a:latin typeface="Arial" pitchFamily="34" charset="0"/>
            </a:endParaRPr>
          </a:p>
        </p:txBody>
      </p:sp>
    </p:spTree>
    <p:extLst>
      <p:ext uri="{BB962C8B-B14F-4D97-AF65-F5344CB8AC3E}">
        <p14:creationId xmlns:p14="http://schemas.microsoft.com/office/powerpoint/2010/main" val="3712840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8" name="Image 7"/>
          <p:cNvPicPr>
            <a:picLocks noChangeAspect="1"/>
          </p:cNvPicPr>
          <p:nvPr userDrawn="1"/>
        </p:nvPicPr>
        <p:blipFill rotWithShape="1">
          <a:blip r:embed="rId2">
            <a:extLst>
              <a:ext uri="{28A0092B-C50C-407E-A947-70E740481C1C}">
                <a14:useLocalDpi xmlns:a14="http://schemas.microsoft.com/office/drawing/2010/main" val="0"/>
              </a:ext>
            </a:extLst>
          </a:blip>
          <a:srcRect t="12330" b="3948"/>
          <a:stretch/>
        </p:blipFill>
        <p:spPr>
          <a:xfrm>
            <a:off x="0" y="0"/>
            <a:ext cx="9144000" cy="4581128"/>
          </a:xfrm>
          <a:prstGeom prst="rect">
            <a:avLst/>
          </a:prstGeom>
          <a:noFill/>
          <a:ln>
            <a:noFill/>
          </a:ln>
        </p:spPr>
      </p:pic>
      <p:pic>
        <p:nvPicPr>
          <p:cNvPr id="9" name="Image 6" descr="ALST-MASK-PPT_GRP-2011.png"/>
          <p:cNvPicPr>
            <a:picLocks noChangeAspect="1"/>
          </p:cNvPicPr>
          <p:nvPr userDrawn="1"/>
        </p:nvPicPr>
        <p:blipFill rotWithShape="1">
          <a:blip r:embed="rId3" cstate="print">
            <a:extLst>
              <a:ext uri="{28A0092B-C50C-407E-A947-70E740481C1C}">
                <a14:useLocalDpi xmlns:a14="http://schemas.microsoft.com/office/drawing/2010/main" val="0"/>
              </a:ext>
            </a:extLst>
          </a:blip>
          <a:srcRect t="43438" b="26748"/>
          <a:stretch/>
        </p:blipFill>
        <p:spPr bwMode="auto">
          <a:xfrm>
            <a:off x="0" y="3068960"/>
            <a:ext cx="9147474" cy="1634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03" name="Rectangle 3"/>
          <p:cNvSpPr>
            <a:spLocks noGrp="1" noChangeArrowheads="1"/>
          </p:cNvSpPr>
          <p:nvPr>
            <p:ph type="ctrTitle"/>
          </p:nvPr>
        </p:nvSpPr>
        <p:spPr>
          <a:xfrm>
            <a:off x="395288" y="3644949"/>
            <a:ext cx="5686425" cy="792163"/>
          </a:xfrm>
          <a:extLst>
            <a:ext uri="{91240B29-F687-4F45-9708-019B960494DF}">
              <a14:hiddenLine xmlns:a14="http://schemas.microsoft.com/office/drawing/2010/main" w="9525">
                <a:solidFill>
                  <a:schemeClr val="tx1"/>
                </a:solidFill>
                <a:miter lim="800000"/>
                <a:headEnd/>
                <a:tailEnd/>
              </a14:hiddenLine>
            </a:ext>
          </a:extLst>
        </p:spPr>
        <p:txBody>
          <a:bodyPr lIns="0" tIns="0" rIns="0" bIns="0" rtlCol="0" anchor="b"/>
          <a:lstStyle>
            <a:lvl1pPr algn="l" rtl="0">
              <a:defRPr>
                <a:solidFill>
                  <a:schemeClr val="tx2"/>
                </a:solidFill>
              </a:defRPr>
            </a:lvl1pPr>
          </a:lstStyle>
          <a:p>
            <a:pPr lvl="0" rtl="0"/>
            <a:r>
              <a:rPr lang="ru-RU" noProof="0"/>
              <a:t>Cliquez et modifiez le titre</a:t>
            </a:r>
          </a:p>
        </p:txBody>
      </p:sp>
      <p:sp>
        <p:nvSpPr>
          <p:cNvPr id="409604" name="Rectangle 4"/>
          <p:cNvSpPr>
            <a:spLocks noGrp="1" noChangeArrowheads="1"/>
          </p:cNvSpPr>
          <p:nvPr>
            <p:ph type="subTitle" idx="1"/>
          </p:nvPr>
        </p:nvSpPr>
        <p:spPr>
          <a:xfrm>
            <a:off x="393700" y="4077023"/>
            <a:ext cx="5686425" cy="719137"/>
          </a:xfrm>
        </p:spPr>
        <p:txBody>
          <a:bodyPr rtlCol="0" anchor="b"/>
          <a:lstStyle>
            <a:lvl1pPr marL="0" indent="0" algn="l" rtl="0">
              <a:spcBef>
                <a:spcPct val="0"/>
              </a:spcBef>
              <a:buNone/>
              <a:defRPr sz="1400">
                <a:solidFill>
                  <a:schemeClr val="tx2"/>
                </a:solidFill>
              </a:defRPr>
            </a:lvl1pPr>
          </a:lstStyle>
          <a:p>
            <a:pPr lvl="0" rtl="0"/>
            <a:r>
              <a:rPr lang="ru-RU" noProof="0"/>
              <a:t>Cliquez pour modifier le style des sous-titres du masque</a:t>
            </a:r>
          </a:p>
        </p:txBody>
      </p:sp>
      <p:pic>
        <p:nvPicPr>
          <p:cNvPr id="14"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69196" y="5893837"/>
            <a:ext cx="1707967" cy="703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91261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ru-RU"/>
              <a:t>Modifiez le style du titre</a:t>
            </a:r>
            <a:endParaRPr lang="en-US" dirty="0"/>
          </a:p>
        </p:txBody>
      </p:sp>
      <p:pic>
        <p:nvPicPr>
          <p:cNvPr id="3" name="Picture 2" descr="МИИТ"/>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92280" y="332656"/>
            <a:ext cx="1771650" cy="671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4432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Picture 2" descr="МИИТ"/>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92280" y="332656"/>
            <a:ext cx="1771650" cy="671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7948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468000" y="-1"/>
            <a:ext cx="8210550" cy="981076"/>
          </a:xfrm>
          <a:noFill/>
          <a:ln w="9525">
            <a:noFill/>
            <a:miter lim="800000"/>
            <a:headEnd/>
            <a:tailEnd/>
          </a:ln>
          <a:effectLst/>
        </p:spPr>
        <p:txBody>
          <a:bodyPr vert="horz" wrap="square" lIns="0" tIns="0" rIns="0" bIns="0" numCol="1" rtlCol="0" anchor="ctr" anchorCtr="0" compatLnSpc="1">
            <a:prstTxWarp prst="textNoShape">
              <a:avLst/>
            </a:prstTxWarp>
          </a:bodyPr>
          <a:lstStyle>
            <a:lvl1pPr algn="l" rtl="0">
              <a:defRPr lang="en-US" dirty="0">
                <a:solidFill>
                  <a:schemeClr val="accent1"/>
                </a:solidFill>
              </a:defRPr>
            </a:lvl1pPr>
          </a:lstStyle>
          <a:p>
            <a:pPr lvl="0" rtl="0"/>
            <a:endParaRPr lang="en-US" dirty="0"/>
          </a:p>
        </p:txBody>
      </p:sp>
      <p:pic>
        <p:nvPicPr>
          <p:cNvPr id="3" name="Picture 2" descr="МИИТ"/>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92280" y="332656"/>
            <a:ext cx="1771650" cy="671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8923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ubtitle &amp; content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ru-RU"/>
              <a:t>Modifiez le style du titre</a:t>
            </a:r>
            <a:endParaRPr lang="fr-FR"/>
          </a:p>
        </p:txBody>
      </p:sp>
      <p:sp>
        <p:nvSpPr>
          <p:cNvPr id="6" name="Espace réservé du contenu 3"/>
          <p:cNvSpPr>
            <a:spLocks noGrp="1"/>
          </p:cNvSpPr>
          <p:nvPr>
            <p:ph sz="quarter" idx="10"/>
          </p:nvPr>
        </p:nvSpPr>
        <p:spPr>
          <a:xfrm>
            <a:off x="467544" y="1844824"/>
            <a:ext cx="8208912" cy="4320480"/>
          </a:xfrm>
          <a:prstGeom prst="rect">
            <a:avLst/>
          </a:prstGeom>
        </p:spPr>
        <p:txBody>
          <a:bodyPr rtlCol="0">
            <a:noAutofit/>
          </a:bodyPr>
          <a:lstStyle>
            <a:lvl2pPr marL="444500" indent="-173038" algn="l" rtl="0">
              <a:buSzPct val="100000"/>
              <a:buFont typeface="Arial" panose="020B0604020202020204" pitchFamily="34" charset="0"/>
              <a:buChar char="•"/>
              <a:defRPr/>
            </a:lvl2pPr>
            <a:lvl3pPr marL="625475" indent="-180975" algn="l" rtl="0">
              <a:buFont typeface="Arial" panose="020B0604020202020204" pitchFamily="34" charset="0"/>
              <a:buChar char="-"/>
              <a:defRPr/>
            </a:lvl3pPr>
          </a:lstStyle>
          <a:p>
            <a:pPr lvl="0" rtl="0"/>
            <a:r>
              <a:rPr lang="ru-RU"/>
              <a:t>Modifiez les styles du texte du masque</a:t>
            </a:r>
          </a:p>
          <a:p>
            <a:pPr lvl="1" rtl="0"/>
            <a:r>
              <a:rPr lang="ru-RU"/>
              <a:t>Deuxième niveau</a:t>
            </a:r>
          </a:p>
          <a:p>
            <a:pPr lvl="2" rtl="0"/>
            <a:r>
              <a:rPr lang="ru-RU"/>
              <a:t>Troisième niveau</a:t>
            </a:r>
          </a:p>
        </p:txBody>
      </p:sp>
      <p:sp>
        <p:nvSpPr>
          <p:cNvPr id="4" name="Text Placeholder 4"/>
          <p:cNvSpPr>
            <a:spLocks noGrp="1"/>
          </p:cNvSpPr>
          <p:nvPr>
            <p:ph type="body" sz="quarter" idx="11"/>
          </p:nvPr>
        </p:nvSpPr>
        <p:spPr>
          <a:xfrm>
            <a:off x="466200" y="1341438"/>
            <a:ext cx="8211600" cy="358775"/>
          </a:xfrm>
          <a:prstGeom prst="rect">
            <a:avLst/>
          </a:prstGeom>
        </p:spPr>
        <p:txBody>
          <a:bodyPr vert="horz" lIns="0" tIns="0" rIns="0" bIns="0" rtlCol="0" anchor="ctr">
            <a:noAutofit/>
          </a:bodyPr>
          <a:lstStyle>
            <a:lvl1pPr algn="l" rtl="0">
              <a:defRPr lang="en-GB" sz="2200" b="0" i="0" dirty="0">
                <a:solidFill>
                  <a:schemeClr val="bg2">
                    <a:lumMod val="75000"/>
                  </a:schemeClr>
                </a:solidFill>
              </a:defRPr>
            </a:lvl1pPr>
          </a:lstStyle>
          <a:p>
            <a:pPr marL="0" lvl="0" indent="0" rtl="0">
              <a:buNone/>
            </a:pPr>
            <a:endParaRPr lang="en-GB" dirty="0"/>
          </a:p>
        </p:txBody>
      </p:sp>
      <p:pic>
        <p:nvPicPr>
          <p:cNvPr id="5" name="Picture 2" descr="МИИТ"/>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92280" y="332656"/>
            <a:ext cx="1771650" cy="671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17091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tlCol="0"/>
          <a:lstStyle>
            <a:lvl1pPr algn="l" rtl="0">
              <a:defRPr>
                <a:latin typeface="+mj-lt"/>
              </a:defRPr>
            </a:lvl1pPr>
          </a:lstStyle>
          <a:p>
            <a:pPr rtl="0"/>
            <a:r>
              <a:rPr lang="ru-RU"/>
              <a:t>Click to add title</a:t>
            </a:r>
            <a:endParaRPr lang="en-US" dirty="0"/>
          </a:p>
        </p:txBody>
      </p:sp>
      <p:sp>
        <p:nvSpPr>
          <p:cNvPr id="5" name="Text Placeholder 4"/>
          <p:cNvSpPr>
            <a:spLocks noGrp="1"/>
          </p:cNvSpPr>
          <p:nvPr>
            <p:ph type="body" sz="quarter" idx="10" hasCustomPrompt="1"/>
          </p:nvPr>
        </p:nvSpPr>
        <p:spPr>
          <a:xfrm>
            <a:off x="466200" y="1201866"/>
            <a:ext cx="8211600" cy="390525"/>
          </a:xfrm>
          <a:prstGeom prst="rect">
            <a:avLst/>
          </a:prstGeom>
        </p:spPr>
        <p:txBody>
          <a:bodyPr rtlCol="0" anchor="ctr"/>
          <a:lstStyle>
            <a:lvl1pPr algn="ctr" rtl="0">
              <a:buNone/>
              <a:defRPr sz="2600">
                <a:solidFill>
                  <a:schemeClr val="accent1"/>
                </a:solidFill>
                <a:latin typeface="+mn-lt"/>
              </a:defRPr>
            </a:lvl1pPr>
          </a:lstStyle>
          <a:p>
            <a:pPr lvl="0" rtl="0"/>
            <a:r>
              <a:rPr lang="ru-RU"/>
              <a:t>Click to edit subtitle</a:t>
            </a:r>
            <a:endParaRPr lang="en-GB" dirty="0"/>
          </a:p>
        </p:txBody>
      </p:sp>
      <p:sp>
        <p:nvSpPr>
          <p:cNvPr id="7" name="Text Placeholder 6"/>
          <p:cNvSpPr>
            <a:spLocks noGrp="1"/>
          </p:cNvSpPr>
          <p:nvPr>
            <p:ph type="body" sz="quarter" idx="11" hasCustomPrompt="1"/>
          </p:nvPr>
        </p:nvSpPr>
        <p:spPr>
          <a:xfrm>
            <a:off x="466200" y="1695450"/>
            <a:ext cx="8211600" cy="4552950"/>
          </a:xfrm>
          <a:prstGeom prst="rect">
            <a:avLst/>
          </a:prstGeom>
        </p:spPr>
        <p:txBody>
          <a:bodyPr rtlCol="0"/>
          <a:lstStyle>
            <a:lvl1pPr algn="l" rtl="0">
              <a:defRPr>
                <a:latin typeface="+mn-lt"/>
              </a:defRPr>
            </a:lvl1pPr>
            <a:lvl2pPr algn="l" rtl="0">
              <a:defRPr>
                <a:latin typeface="+mn-lt"/>
              </a:defRPr>
            </a:lvl2pPr>
            <a:lvl3pPr algn="l" rtl="0">
              <a:defRPr>
                <a:latin typeface="+mn-lt"/>
              </a:defRPr>
            </a:lvl3pPr>
            <a:lvl4pPr algn="l" rtl="0">
              <a:defRPr baseline="0">
                <a:latin typeface="+mn-lt"/>
              </a:defRPr>
            </a:lvl4pPr>
            <a:lvl5pPr algn="l" rtl="0">
              <a:defRPr>
                <a:latin typeface="+mn-lt"/>
              </a:defRPr>
            </a:lvl5pPr>
          </a:lstStyle>
          <a:p>
            <a:pPr lvl="0" rtl="0"/>
            <a:r>
              <a:rPr lang="ru-RU" noProof="0"/>
              <a:t>Click to add text</a:t>
            </a:r>
          </a:p>
          <a:p>
            <a:pPr lvl="1" rtl="0"/>
            <a:r>
              <a:rPr lang="ru-RU" noProof="0"/>
              <a:t>Second level</a:t>
            </a:r>
          </a:p>
          <a:p>
            <a:pPr lvl="2" rtl="0"/>
            <a:r>
              <a:rPr lang="ru-RU" noProof="0"/>
              <a:t>Third level</a:t>
            </a:r>
          </a:p>
          <a:p>
            <a:pPr lvl="3" rtl="0"/>
            <a:r>
              <a:rPr lang="ru-RU" noProof="0"/>
              <a:t>Fourth level</a:t>
            </a:r>
          </a:p>
          <a:p>
            <a:pPr lvl="4" rtl="0"/>
            <a:r>
              <a:rPr lang="ru-RU" noProof="0"/>
              <a:t>Fifth level</a:t>
            </a:r>
            <a:endParaRPr lang="en-US" noProof="0" dirty="0"/>
          </a:p>
        </p:txBody>
      </p:sp>
      <p:pic>
        <p:nvPicPr>
          <p:cNvPr id="6" name="Picture 2" descr="МИИТ"/>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92280" y="332656"/>
            <a:ext cx="1771650" cy="671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426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tlCol="0"/>
          <a:lstStyle>
            <a:lvl1pPr algn="l" rtl="0">
              <a:defRPr>
                <a:latin typeface="+mj-lt"/>
              </a:defRPr>
            </a:lvl1pPr>
          </a:lstStyle>
          <a:p>
            <a:pPr rtl="0"/>
            <a:r>
              <a:rPr lang="ru-RU"/>
              <a:t>Click to add title</a:t>
            </a:r>
            <a:endParaRPr lang="en-US" dirty="0"/>
          </a:p>
        </p:txBody>
      </p:sp>
      <p:sp>
        <p:nvSpPr>
          <p:cNvPr id="5" name="Text Placeholder 4"/>
          <p:cNvSpPr>
            <a:spLocks noGrp="1"/>
          </p:cNvSpPr>
          <p:nvPr>
            <p:ph type="body" sz="quarter" idx="10" hasCustomPrompt="1"/>
          </p:nvPr>
        </p:nvSpPr>
        <p:spPr>
          <a:xfrm>
            <a:off x="466200" y="1201866"/>
            <a:ext cx="8211600" cy="390525"/>
          </a:xfrm>
          <a:prstGeom prst="rect">
            <a:avLst/>
          </a:prstGeom>
        </p:spPr>
        <p:txBody>
          <a:bodyPr rtlCol="0" anchor="ctr"/>
          <a:lstStyle>
            <a:lvl1pPr algn="ctr" rtl="0">
              <a:buNone/>
              <a:defRPr sz="2600">
                <a:solidFill>
                  <a:schemeClr val="accent1"/>
                </a:solidFill>
                <a:latin typeface="+mn-lt"/>
              </a:defRPr>
            </a:lvl1pPr>
          </a:lstStyle>
          <a:p>
            <a:pPr lvl="0" rtl="0"/>
            <a:r>
              <a:rPr lang="ru-RU"/>
              <a:t>Click to edit subtitle</a:t>
            </a:r>
            <a:endParaRPr lang="en-GB" dirty="0"/>
          </a:p>
        </p:txBody>
      </p:sp>
      <p:sp>
        <p:nvSpPr>
          <p:cNvPr id="7" name="Text Placeholder 6"/>
          <p:cNvSpPr>
            <a:spLocks noGrp="1"/>
          </p:cNvSpPr>
          <p:nvPr>
            <p:ph type="body" sz="quarter" idx="11" hasCustomPrompt="1"/>
          </p:nvPr>
        </p:nvSpPr>
        <p:spPr>
          <a:xfrm>
            <a:off x="466200" y="1695450"/>
            <a:ext cx="8211600" cy="4552950"/>
          </a:xfrm>
          <a:prstGeom prst="rect">
            <a:avLst/>
          </a:prstGeom>
        </p:spPr>
        <p:txBody>
          <a:bodyPr rtlCol="0"/>
          <a:lstStyle>
            <a:lvl1pPr algn="l" rtl="0">
              <a:defRPr>
                <a:latin typeface="+mn-lt"/>
              </a:defRPr>
            </a:lvl1pPr>
            <a:lvl2pPr algn="l" rtl="0">
              <a:defRPr>
                <a:latin typeface="+mn-lt"/>
              </a:defRPr>
            </a:lvl2pPr>
            <a:lvl3pPr algn="l" rtl="0">
              <a:defRPr>
                <a:latin typeface="+mn-lt"/>
              </a:defRPr>
            </a:lvl3pPr>
            <a:lvl4pPr algn="l" rtl="0">
              <a:defRPr baseline="0">
                <a:latin typeface="+mn-lt"/>
              </a:defRPr>
            </a:lvl4pPr>
            <a:lvl5pPr algn="l" rtl="0">
              <a:defRPr>
                <a:latin typeface="+mn-lt"/>
              </a:defRPr>
            </a:lvl5pPr>
          </a:lstStyle>
          <a:p>
            <a:pPr lvl="0" rtl="0"/>
            <a:r>
              <a:rPr lang="ru-RU" noProof="0"/>
              <a:t>Click to add text</a:t>
            </a:r>
          </a:p>
          <a:p>
            <a:pPr lvl="1" rtl="0"/>
            <a:r>
              <a:rPr lang="ru-RU" noProof="0"/>
              <a:t>Second level</a:t>
            </a:r>
          </a:p>
          <a:p>
            <a:pPr lvl="2" rtl="0"/>
            <a:r>
              <a:rPr lang="ru-RU" noProof="0"/>
              <a:t>Third level</a:t>
            </a:r>
          </a:p>
          <a:p>
            <a:pPr lvl="3" rtl="0"/>
            <a:r>
              <a:rPr lang="ru-RU" noProof="0"/>
              <a:t>Fourth level</a:t>
            </a:r>
          </a:p>
          <a:p>
            <a:pPr lvl="4" rtl="0"/>
            <a:r>
              <a:rPr lang="ru-RU" noProof="0"/>
              <a:t>Fifth level</a:t>
            </a:r>
            <a:endParaRPr lang="en-US" noProof="0" dirty="0"/>
          </a:p>
        </p:txBody>
      </p:sp>
      <p:pic>
        <p:nvPicPr>
          <p:cNvPr id="6" name="Picture 2" descr="МИИТ"/>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92280" y="332656"/>
            <a:ext cx="1771650" cy="671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426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tlCol="0"/>
          <a:lstStyle>
            <a:lvl1pPr algn="l" rtl="0">
              <a:defRPr>
                <a:latin typeface="+mj-lt"/>
              </a:defRPr>
            </a:lvl1pPr>
          </a:lstStyle>
          <a:p>
            <a:pPr rtl="0"/>
            <a:r>
              <a:rPr lang="ru-RU"/>
              <a:t>Click to add title</a:t>
            </a:r>
            <a:endParaRPr lang="en-US" dirty="0"/>
          </a:p>
        </p:txBody>
      </p:sp>
      <p:sp>
        <p:nvSpPr>
          <p:cNvPr id="5" name="Text Placeholder 4"/>
          <p:cNvSpPr>
            <a:spLocks noGrp="1"/>
          </p:cNvSpPr>
          <p:nvPr>
            <p:ph type="body" sz="quarter" idx="10" hasCustomPrompt="1"/>
          </p:nvPr>
        </p:nvSpPr>
        <p:spPr>
          <a:xfrm>
            <a:off x="466200" y="1201866"/>
            <a:ext cx="8211600" cy="390525"/>
          </a:xfrm>
          <a:prstGeom prst="rect">
            <a:avLst/>
          </a:prstGeom>
        </p:spPr>
        <p:txBody>
          <a:bodyPr rtlCol="0" anchor="ctr"/>
          <a:lstStyle>
            <a:lvl1pPr algn="ctr" rtl="0">
              <a:buNone/>
              <a:defRPr sz="2600">
                <a:solidFill>
                  <a:schemeClr val="accent1"/>
                </a:solidFill>
                <a:latin typeface="+mn-lt"/>
              </a:defRPr>
            </a:lvl1pPr>
          </a:lstStyle>
          <a:p>
            <a:pPr lvl="0" rtl="0"/>
            <a:r>
              <a:rPr lang="ru-RU"/>
              <a:t>Click to edit subtitle</a:t>
            </a:r>
            <a:endParaRPr lang="en-GB" dirty="0"/>
          </a:p>
        </p:txBody>
      </p:sp>
      <p:sp>
        <p:nvSpPr>
          <p:cNvPr id="7" name="Text Placeholder 6"/>
          <p:cNvSpPr>
            <a:spLocks noGrp="1"/>
          </p:cNvSpPr>
          <p:nvPr>
            <p:ph type="body" sz="quarter" idx="11" hasCustomPrompt="1"/>
          </p:nvPr>
        </p:nvSpPr>
        <p:spPr>
          <a:xfrm>
            <a:off x="466200" y="1695450"/>
            <a:ext cx="8211600" cy="4552950"/>
          </a:xfrm>
          <a:prstGeom prst="rect">
            <a:avLst/>
          </a:prstGeom>
        </p:spPr>
        <p:txBody>
          <a:bodyPr rtlCol="0"/>
          <a:lstStyle>
            <a:lvl1pPr algn="l" rtl="0">
              <a:defRPr>
                <a:latin typeface="+mn-lt"/>
              </a:defRPr>
            </a:lvl1pPr>
            <a:lvl2pPr algn="l" rtl="0">
              <a:defRPr>
                <a:latin typeface="+mn-lt"/>
              </a:defRPr>
            </a:lvl2pPr>
            <a:lvl3pPr algn="l" rtl="0">
              <a:defRPr>
                <a:latin typeface="+mn-lt"/>
              </a:defRPr>
            </a:lvl3pPr>
            <a:lvl4pPr algn="l" rtl="0">
              <a:defRPr baseline="0">
                <a:latin typeface="+mn-lt"/>
              </a:defRPr>
            </a:lvl4pPr>
            <a:lvl5pPr algn="l" rtl="0">
              <a:defRPr>
                <a:latin typeface="+mn-lt"/>
              </a:defRPr>
            </a:lvl5pPr>
          </a:lstStyle>
          <a:p>
            <a:pPr lvl="0" rtl="0"/>
            <a:r>
              <a:rPr lang="ru-RU" noProof="0"/>
              <a:t>Click to add text</a:t>
            </a:r>
          </a:p>
          <a:p>
            <a:pPr lvl="1" rtl="0"/>
            <a:r>
              <a:rPr lang="ru-RU" noProof="0"/>
              <a:t>Second level</a:t>
            </a:r>
          </a:p>
          <a:p>
            <a:pPr lvl="2" rtl="0"/>
            <a:r>
              <a:rPr lang="ru-RU" noProof="0"/>
              <a:t>Third level</a:t>
            </a:r>
          </a:p>
          <a:p>
            <a:pPr lvl="3" rtl="0"/>
            <a:r>
              <a:rPr lang="ru-RU" noProof="0"/>
              <a:t>Fourth level</a:t>
            </a:r>
          </a:p>
          <a:p>
            <a:pPr lvl="4" rtl="0"/>
            <a:r>
              <a:rPr lang="ru-RU" noProof="0"/>
              <a:t>Fifth level</a:t>
            </a:r>
            <a:endParaRPr lang="en-US" noProof="0" dirty="0"/>
          </a:p>
        </p:txBody>
      </p:sp>
      <p:pic>
        <p:nvPicPr>
          <p:cNvPr id="6" name="Picture 2" descr="МИИТ"/>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92280" y="332656"/>
            <a:ext cx="1771650" cy="671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426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tlCol="0"/>
          <a:lstStyle>
            <a:lvl1pPr algn="l" rtl="0">
              <a:defRPr>
                <a:latin typeface="+mj-lt"/>
              </a:defRPr>
            </a:lvl1pPr>
          </a:lstStyle>
          <a:p>
            <a:pPr rtl="0"/>
            <a:r>
              <a:rPr lang="ru-RU"/>
              <a:t>Click to add title</a:t>
            </a:r>
            <a:endParaRPr lang="en-US" dirty="0"/>
          </a:p>
        </p:txBody>
      </p:sp>
      <p:sp>
        <p:nvSpPr>
          <p:cNvPr id="5" name="Text Placeholder 4"/>
          <p:cNvSpPr>
            <a:spLocks noGrp="1"/>
          </p:cNvSpPr>
          <p:nvPr>
            <p:ph type="body" sz="quarter" idx="10" hasCustomPrompt="1"/>
          </p:nvPr>
        </p:nvSpPr>
        <p:spPr>
          <a:xfrm>
            <a:off x="466200" y="1201866"/>
            <a:ext cx="8211600" cy="390525"/>
          </a:xfrm>
          <a:prstGeom prst="rect">
            <a:avLst/>
          </a:prstGeom>
        </p:spPr>
        <p:txBody>
          <a:bodyPr rtlCol="0" anchor="ctr"/>
          <a:lstStyle>
            <a:lvl1pPr algn="ctr" rtl="0">
              <a:buNone/>
              <a:defRPr sz="2600">
                <a:solidFill>
                  <a:schemeClr val="accent1"/>
                </a:solidFill>
                <a:latin typeface="+mn-lt"/>
              </a:defRPr>
            </a:lvl1pPr>
          </a:lstStyle>
          <a:p>
            <a:pPr lvl="0" rtl="0"/>
            <a:r>
              <a:rPr lang="ru-RU"/>
              <a:t>Click to edit subtitle</a:t>
            </a:r>
            <a:endParaRPr lang="en-GB" dirty="0"/>
          </a:p>
        </p:txBody>
      </p:sp>
      <p:sp>
        <p:nvSpPr>
          <p:cNvPr id="7" name="Text Placeholder 6"/>
          <p:cNvSpPr>
            <a:spLocks noGrp="1"/>
          </p:cNvSpPr>
          <p:nvPr>
            <p:ph type="body" sz="quarter" idx="11" hasCustomPrompt="1"/>
          </p:nvPr>
        </p:nvSpPr>
        <p:spPr>
          <a:xfrm>
            <a:off x="466200" y="1695450"/>
            <a:ext cx="8211600" cy="4552950"/>
          </a:xfrm>
          <a:prstGeom prst="rect">
            <a:avLst/>
          </a:prstGeom>
        </p:spPr>
        <p:txBody>
          <a:bodyPr rtlCol="0"/>
          <a:lstStyle>
            <a:lvl1pPr algn="l" rtl="0">
              <a:defRPr>
                <a:latin typeface="+mn-lt"/>
              </a:defRPr>
            </a:lvl1pPr>
            <a:lvl2pPr algn="l" rtl="0">
              <a:defRPr>
                <a:latin typeface="+mn-lt"/>
              </a:defRPr>
            </a:lvl2pPr>
            <a:lvl3pPr algn="l" rtl="0">
              <a:defRPr>
                <a:latin typeface="+mn-lt"/>
              </a:defRPr>
            </a:lvl3pPr>
            <a:lvl4pPr algn="l" rtl="0">
              <a:defRPr baseline="0">
                <a:latin typeface="+mn-lt"/>
              </a:defRPr>
            </a:lvl4pPr>
            <a:lvl5pPr algn="l" rtl="0">
              <a:defRPr>
                <a:latin typeface="+mn-lt"/>
              </a:defRPr>
            </a:lvl5pPr>
          </a:lstStyle>
          <a:p>
            <a:pPr lvl="0" rtl="0"/>
            <a:r>
              <a:rPr lang="ru-RU" noProof="0"/>
              <a:t>Click to add text</a:t>
            </a:r>
          </a:p>
          <a:p>
            <a:pPr lvl="1" rtl="0"/>
            <a:r>
              <a:rPr lang="ru-RU" noProof="0"/>
              <a:t>Second level</a:t>
            </a:r>
          </a:p>
          <a:p>
            <a:pPr lvl="2" rtl="0"/>
            <a:r>
              <a:rPr lang="ru-RU" noProof="0"/>
              <a:t>Third level</a:t>
            </a:r>
          </a:p>
          <a:p>
            <a:pPr lvl="3" rtl="0"/>
            <a:r>
              <a:rPr lang="ru-RU" noProof="0"/>
              <a:t>Fourth level</a:t>
            </a:r>
          </a:p>
          <a:p>
            <a:pPr lvl="4" rtl="0"/>
            <a:r>
              <a:rPr lang="ru-RU" noProof="0"/>
              <a:t>Fifth level</a:t>
            </a:r>
            <a:endParaRPr lang="en-US" noProof="0" dirty="0"/>
          </a:p>
        </p:txBody>
      </p:sp>
      <p:pic>
        <p:nvPicPr>
          <p:cNvPr id="6" name="Picture 2" descr="МИИТ"/>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92280" y="332656"/>
            <a:ext cx="1771650" cy="671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426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tlCol="0"/>
          <a:lstStyle>
            <a:lvl1pPr algn="l" rtl="0">
              <a:defRPr>
                <a:latin typeface="+mj-lt"/>
              </a:defRPr>
            </a:lvl1pPr>
          </a:lstStyle>
          <a:p>
            <a:pPr rtl="0"/>
            <a:r>
              <a:rPr lang="ru-RU"/>
              <a:t>Click to add title</a:t>
            </a:r>
            <a:endParaRPr lang="en-US" dirty="0"/>
          </a:p>
        </p:txBody>
      </p:sp>
      <p:sp>
        <p:nvSpPr>
          <p:cNvPr id="5" name="Text Placeholder 4"/>
          <p:cNvSpPr>
            <a:spLocks noGrp="1"/>
          </p:cNvSpPr>
          <p:nvPr>
            <p:ph type="body" sz="quarter" idx="10" hasCustomPrompt="1"/>
          </p:nvPr>
        </p:nvSpPr>
        <p:spPr>
          <a:xfrm>
            <a:off x="466200" y="1201866"/>
            <a:ext cx="8211600" cy="390525"/>
          </a:xfrm>
          <a:prstGeom prst="rect">
            <a:avLst/>
          </a:prstGeom>
        </p:spPr>
        <p:txBody>
          <a:bodyPr rtlCol="0" anchor="ctr"/>
          <a:lstStyle>
            <a:lvl1pPr algn="ctr" rtl="0">
              <a:buNone/>
              <a:defRPr sz="2600">
                <a:solidFill>
                  <a:schemeClr val="accent1"/>
                </a:solidFill>
                <a:latin typeface="+mn-lt"/>
              </a:defRPr>
            </a:lvl1pPr>
          </a:lstStyle>
          <a:p>
            <a:pPr lvl="0" rtl="0"/>
            <a:r>
              <a:rPr lang="ru-RU"/>
              <a:t>Click to edit subtitle</a:t>
            </a:r>
            <a:endParaRPr lang="en-GB" dirty="0"/>
          </a:p>
        </p:txBody>
      </p:sp>
      <p:sp>
        <p:nvSpPr>
          <p:cNvPr id="7" name="Text Placeholder 6"/>
          <p:cNvSpPr>
            <a:spLocks noGrp="1"/>
          </p:cNvSpPr>
          <p:nvPr>
            <p:ph type="body" sz="quarter" idx="11" hasCustomPrompt="1"/>
          </p:nvPr>
        </p:nvSpPr>
        <p:spPr>
          <a:xfrm>
            <a:off x="466200" y="1695450"/>
            <a:ext cx="8211600" cy="4552950"/>
          </a:xfrm>
          <a:prstGeom prst="rect">
            <a:avLst/>
          </a:prstGeom>
        </p:spPr>
        <p:txBody>
          <a:bodyPr rtlCol="0"/>
          <a:lstStyle>
            <a:lvl1pPr algn="l" rtl="0">
              <a:defRPr>
                <a:latin typeface="+mn-lt"/>
              </a:defRPr>
            </a:lvl1pPr>
            <a:lvl2pPr algn="l" rtl="0">
              <a:defRPr>
                <a:latin typeface="+mn-lt"/>
              </a:defRPr>
            </a:lvl2pPr>
            <a:lvl3pPr algn="l" rtl="0">
              <a:defRPr>
                <a:latin typeface="+mn-lt"/>
              </a:defRPr>
            </a:lvl3pPr>
            <a:lvl4pPr algn="l" rtl="0">
              <a:defRPr baseline="0">
                <a:latin typeface="+mn-lt"/>
              </a:defRPr>
            </a:lvl4pPr>
            <a:lvl5pPr algn="l" rtl="0">
              <a:defRPr>
                <a:latin typeface="+mn-lt"/>
              </a:defRPr>
            </a:lvl5pPr>
          </a:lstStyle>
          <a:p>
            <a:pPr lvl="0" rtl="0"/>
            <a:r>
              <a:rPr lang="ru-RU" noProof="0"/>
              <a:t>Click to add text</a:t>
            </a:r>
          </a:p>
          <a:p>
            <a:pPr lvl="1" rtl="0"/>
            <a:r>
              <a:rPr lang="ru-RU" noProof="0"/>
              <a:t>Second level</a:t>
            </a:r>
          </a:p>
          <a:p>
            <a:pPr lvl="2" rtl="0"/>
            <a:r>
              <a:rPr lang="ru-RU" noProof="0"/>
              <a:t>Third level</a:t>
            </a:r>
          </a:p>
          <a:p>
            <a:pPr lvl="3" rtl="0"/>
            <a:r>
              <a:rPr lang="ru-RU" noProof="0"/>
              <a:t>Fourth level</a:t>
            </a:r>
          </a:p>
          <a:p>
            <a:pPr lvl="4" rtl="0"/>
            <a:r>
              <a:rPr lang="ru-RU" noProof="0"/>
              <a:t>Fifth level</a:t>
            </a:r>
            <a:endParaRPr lang="en-US" noProof="0" dirty="0"/>
          </a:p>
        </p:txBody>
      </p:sp>
      <p:pic>
        <p:nvPicPr>
          <p:cNvPr id="6" name="Picture 2" descr="МИИТ"/>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92280" y="332656"/>
            <a:ext cx="1771650" cy="671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426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tlCol="0"/>
          <a:lstStyle>
            <a:lvl1pPr algn="l" rtl="0">
              <a:defRPr>
                <a:latin typeface="+mj-lt"/>
              </a:defRPr>
            </a:lvl1pPr>
          </a:lstStyle>
          <a:p>
            <a:pPr rtl="0"/>
            <a:r>
              <a:rPr lang="ru-RU"/>
              <a:t>Click to add title</a:t>
            </a:r>
            <a:endParaRPr lang="en-US" dirty="0"/>
          </a:p>
        </p:txBody>
      </p:sp>
      <p:sp>
        <p:nvSpPr>
          <p:cNvPr id="5" name="Text Placeholder 4"/>
          <p:cNvSpPr>
            <a:spLocks noGrp="1"/>
          </p:cNvSpPr>
          <p:nvPr>
            <p:ph type="body" sz="quarter" idx="10" hasCustomPrompt="1"/>
          </p:nvPr>
        </p:nvSpPr>
        <p:spPr>
          <a:xfrm>
            <a:off x="466200" y="1201866"/>
            <a:ext cx="8211600" cy="390525"/>
          </a:xfrm>
          <a:prstGeom prst="rect">
            <a:avLst/>
          </a:prstGeom>
        </p:spPr>
        <p:txBody>
          <a:bodyPr rtlCol="0" anchor="ctr"/>
          <a:lstStyle>
            <a:lvl1pPr algn="ctr" rtl="0">
              <a:buNone/>
              <a:defRPr sz="2600">
                <a:solidFill>
                  <a:schemeClr val="accent1"/>
                </a:solidFill>
                <a:latin typeface="+mn-lt"/>
              </a:defRPr>
            </a:lvl1pPr>
          </a:lstStyle>
          <a:p>
            <a:pPr lvl="0" rtl="0"/>
            <a:r>
              <a:rPr lang="ru-RU"/>
              <a:t>Click to edit subtitle</a:t>
            </a:r>
            <a:endParaRPr lang="en-GB" dirty="0"/>
          </a:p>
        </p:txBody>
      </p:sp>
      <p:sp>
        <p:nvSpPr>
          <p:cNvPr id="7" name="Text Placeholder 6"/>
          <p:cNvSpPr>
            <a:spLocks noGrp="1"/>
          </p:cNvSpPr>
          <p:nvPr>
            <p:ph type="body" sz="quarter" idx="11" hasCustomPrompt="1"/>
          </p:nvPr>
        </p:nvSpPr>
        <p:spPr>
          <a:xfrm>
            <a:off x="466200" y="1695450"/>
            <a:ext cx="8211600" cy="4552950"/>
          </a:xfrm>
          <a:prstGeom prst="rect">
            <a:avLst/>
          </a:prstGeom>
        </p:spPr>
        <p:txBody>
          <a:bodyPr rtlCol="0"/>
          <a:lstStyle>
            <a:lvl1pPr algn="l" rtl="0">
              <a:defRPr>
                <a:latin typeface="+mn-lt"/>
              </a:defRPr>
            </a:lvl1pPr>
            <a:lvl2pPr algn="l" rtl="0">
              <a:defRPr>
                <a:latin typeface="+mn-lt"/>
              </a:defRPr>
            </a:lvl2pPr>
            <a:lvl3pPr algn="l" rtl="0">
              <a:defRPr>
                <a:latin typeface="+mn-lt"/>
              </a:defRPr>
            </a:lvl3pPr>
            <a:lvl4pPr algn="l" rtl="0">
              <a:defRPr baseline="0">
                <a:latin typeface="+mn-lt"/>
              </a:defRPr>
            </a:lvl4pPr>
            <a:lvl5pPr algn="l" rtl="0">
              <a:defRPr>
                <a:latin typeface="+mn-lt"/>
              </a:defRPr>
            </a:lvl5pPr>
          </a:lstStyle>
          <a:p>
            <a:pPr lvl="0" rtl="0"/>
            <a:r>
              <a:rPr lang="ru-RU" noProof="0"/>
              <a:t>Click to add text</a:t>
            </a:r>
          </a:p>
          <a:p>
            <a:pPr lvl="1" rtl="0"/>
            <a:r>
              <a:rPr lang="ru-RU" noProof="0"/>
              <a:t>Second level</a:t>
            </a:r>
          </a:p>
          <a:p>
            <a:pPr lvl="2" rtl="0"/>
            <a:r>
              <a:rPr lang="ru-RU" noProof="0"/>
              <a:t>Third level</a:t>
            </a:r>
          </a:p>
          <a:p>
            <a:pPr lvl="3" rtl="0"/>
            <a:r>
              <a:rPr lang="ru-RU" noProof="0"/>
              <a:t>Fourth level</a:t>
            </a:r>
          </a:p>
          <a:p>
            <a:pPr lvl="4" rtl="0"/>
            <a:r>
              <a:rPr lang="ru-RU" noProof="0"/>
              <a:t>Fifth level</a:t>
            </a:r>
            <a:endParaRPr lang="en-US" noProof="0" dirty="0"/>
          </a:p>
        </p:txBody>
      </p:sp>
      <p:pic>
        <p:nvPicPr>
          <p:cNvPr id="6" name="Picture 2" descr="МИИТ"/>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92280" y="332656"/>
            <a:ext cx="1771650" cy="671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426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algn="l" rtl="0">
              <a:defRPr>
                <a:latin typeface="+mn-lt"/>
              </a:defRPr>
            </a:lvl1pPr>
          </a:lstStyle>
          <a:p>
            <a:pPr rtl="0"/>
            <a:r>
              <a:rPr lang="ru-RU"/>
              <a:t>Modifiez le style du titre</a:t>
            </a:r>
            <a:endParaRPr lang="en-US" dirty="0"/>
          </a:p>
        </p:txBody>
      </p:sp>
      <p:sp>
        <p:nvSpPr>
          <p:cNvPr id="3" name="Espace réservé du contenu 2"/>
          <p:cNvSpPr>
            <a:spLocks noGrp="1"/>
          </p:cNvSpPr>
          <p:nvPr>
            <p:ph idx="1"/>
          </p:nvPr>
        </p:nvSpPr>
        <p:spPr/>
        <p:txBody>
          <a:bodyPr rtlCol="0"/>
          <a:lstStyle>
            <a:lvl1pPr algn="l" rtl="0">
              <a:defRPr>
                <a:latin typeface="+mn-lt"/>
              </a:defRPr>
            </a:lvl1pPr>
            <a:lvl2pPr algn="l" rtl="0">
              <a:defRPr>
                <a:latin typeface="+mn-lt"/>
              </a:defRPr>
            </a:lvl2pPr>
            <a:lvl3pPr algn="l" rtl="0">
              <a:defRPr>
                <a:latin typeface="+mn-lt"/>
              </a:defRPr>
            </a:lvl3pPr>
            <a:lvl4pPr algn="l" rtl="0">
              <a:defRPr>
                <a:latin typeface="+mn-lt"/>
              </a:defRPr>
            </a:lvl4pPr>
            <a:lvl5pPr algn="l" rtl="0">
              <a:defRPr>
                <a:latin typeface="+mn-lt"/>
              </a:defRPr>
            </a:lvl5pPr>
          </a:lstStyle>
          <a:p>
            <a:pPr lvl="0" rtl="0"/>
            <a:r>
              <a:rPr lang="ru-RU"/>
              <a:t>Modifiez les styles du texte du masque</a:t>
            </a:r>
          </a:p>
          <a:p>
            <a:pPr lvl="1" rtl="0"/>
            <a:r>
              <a:rPr lang="ru-RU"/>
              <a:t>Deuxième niveau</a:t>
            </a:r>
          </a:p>
          <a:p>
            <a:pPr lvl="2" rtl="0"/>
            <a:r>
              <a:rPr lang="ru-RU"/>
              <a:t>Troisième niveau</a:t>
            </a:r>
          </a:p>
          <a:p>
            <a:pPr lvl="3" rtl="0"/>
            <a:r>
              <a:rPr lang="ru-RU"/>
              <a:t>Quatrième niveau</a:t>
            </a:r>
          </a:p>
          <a:p>
            <a:pPr lvl="4" rtl="0"/>
            <a:r>
              <a:rPr lang="ru-RU"/>
              <a:t>Cinquième niveau</a:t>
            </a:r>
            <a:endParaRPr lang="en-US"/>
          </a:p>
        </p:txBody>
      </p:sp>
      <p:pic>
        <p:nvPicPr>
          <p:cNvPr id="4" name="Picture 2" descr="МИИТ"/>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92280" y="332656"/>
            <a:ext cx="1771650" cy="671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4225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_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ru-RU"/>
              <a:t>Modifiez le style du titre</a:t>
            </a:r>
            <a:endParaRPr lang="en-US"/>
          </a:p>
        </p:txBody>
      </p:sp>
      <p:sp>
        <p:nvSpPr>
          <p:cNvPr id="3" name="Espace réservé du contenu 2"/>
          <p:cNvSpPr>
            <a:spLocks noGrp="1"/>
          </p:cNvSpPr>
          <p:nvPr>
            <p:ph sz="half" idx="1"/>
          </p:nvPr>
        </p:nvSpPr>
        <p:spPr>
          <a:xfrm>
            <a:off x="611188" y="1341438"/>
            <a:ext cx="3930650" cy="4895850"/>
          </a:xfrm>
          <a:ln>
            <a:solidFill>
              <a:schemeClr val="bg1">
                <a:lumMod val="75000"/>
              </a:schemeClr>
            </a:solidFill>
          </a:ln>
        </p:spPr>
        <p:txBody>
          <a:bodyPr rtlCol="0"/>
          <a:lstStyle>
            <a:lvl1pPr algn="l" rtl="0">
              <a:defRPr sz="1400"/>
            </a:lvl1pPr>
            <a:lvl2pPr algn="l" rtl="0">
              <a:defRPr sz="1400"/>
            </a:lvl2pPr>
            <a:lvl3pPr algn="l" rtl="0">
              <a:defRPr sz="1400"/>
            </a:lvl3pPr>
            <a:lvl4pPr algn="l" rtl="0">
              <a:defRPr sz="1400"/>
            </a:lvl4pPr>
            <a:lvl5pPr algn="l" rtl="0">
              <a:defRPr sz="1400"/>
            </a:lvl5pPr>
            <a:lvl6pPr algn="l" rtl="0">
              <a:defRPr sz="1800"/>
            </a:lvl6pPr>
            <a:lvl7pPr algn="l" rtl="0">
              <a:defRPr sz="1800"/>
            </a:lvl7pPr>
            <a:lvl8pPr algn="l" rtl="0">
              <a:defRPr sz="1800"/>
            </a:lvl8pPr>
            <a:lvl9pPr algn="l" rtl="0">
              <a:defRPr sz="1800"/>
            </a:lvl9pPr>
          </a:lstStyle>
          <a:p>
            <a:pPr lvl="0" rtl="0"/>
            <a:r>
              <a:rPr lang="ru-RU"/>
              <a:t>Modifiez les styles du texte du masque</a:t>
            </a:r>
          </a:p>
          <a:p>
            <a:pPr lvl="1" rtl="0"/>
            <a:r>
              <a:rPr lang="ru-RU"/>
              <a:t>Deuxième niveau</a:t>
            </a:r>
          </a:p>
          <a:p>
            <a:pPr lvl="2" rtl="0"/>
            <a:r>
              <a:rPr lang="ru-RU"/>
              <a:t>Troisième niveau</a:t>
            </a:r>
          </a:p>
          <a:p>
            <a:pPr lvl="3" rtl="0"/>
            <a:r>
              <a:rPr lang="ru-RU"/>
              <a:t>Quatrième niveau</a:t>
            </a:r>
          </a:p>
          <a:p>
            <a:pPr lvl="4" rtl="0"/>
            <a:r>
              <a:rPr lang="ru-RU"/>
              <a:t>Cinquième niveau</a:t>
            </a:r>
            <a:endParaRPr lang="en-US" dirty="0"/>
          </a:p>
        </p:txBody>
      </p:sp>
      <p:sp>
        <p:nvSpPr>
          <p:cNvPr id="4" name="Espace réservé du contenu 3"/>
          <p:cNvSpPr>
            <a:spLocks noGrp="1"/>
          </p:cNvSpPr>
          <p:nvPr>
            <p:ph sz="half" idx="2"/>
          </p:nvPr>
        </p:nvSpPr>
        <p:spPr>
          <a:xfrm>
            <a:off x="4694238" y="1341438"/>
            <a:ext cx="3930650" cy="4895850"/>
          </a:xfrm>
          <a:ln>
            <a:solidFill>
              <a:schemeClr val="bg1">
                <a:lumMod val="75000"/>
              </a:schemeClr>
            </a:solidFill>
          </a:ln>
        </p:spPr>
        <p:txBody>
          <a:bodyPr rtlCol="0"/>
          <a:lstStyle>
            <a:lvl1pPr algn="l" rtl="0">
              <a:defRPr sz="1400"/>
            </a:lvl1pPr>
            <a:lvl2pPr algn="l" rtl="0">
              <a:defRPr sz="1400"/>
            </a:lvl2pPr>
            <a:lvl3pPr algn="l" rtl="0">
              <a:defRPr sz="1400"/>
            </a:lvl3pPr>
            <a:lvl4pPr algn="l" rtl="0">
              <a:defRPr sz="1400"/>
            </a:lvl4pPr>
            <a:lvl5pPr algn="l" rtl="0">
              <a:defRPr sz="1400"/>
            </a:lvl5pPr>
            <a:lvl6pPr algn="l" rtl="0">
              <a:defRPr sz="1800"/>
            </a:lvl6pPr>
            <a:lvl7pPr algn="l" rtl="0">
              <a:defRPr sz="1800"/>
            </a:lvl7pPr>
            <a:lvl8pPr algn="l" rtl="0">
              <a:defRPr sz="1800"/>
            </a:lvl8pPr>
            <a:lvl9pPr algn="l" rtl="0">
              <a:defRPr sz="1800"/>
            </a:lvl9pPr>
          </a:lstStyle>
          <a:p>
            <a:pPr lvl="0" rtl="0"/>
            <a:r>
              <a:rPr lang="ru-RU"/>
              <a:t>Modifiez les styles du texte du masque</a:t>
            </a:r>
          </a:p>
          <a:p>
            <a:pPr lvl="1" rtl="0"/>
            <a:r>
              <a:rPr lang="ru-RU"/>
              <a:t>Deuxième niveau</a:t>
            </a:r>
          </a:p>
          <a:p>
            <a:pPr lvl="2" rtl="0"/>
            <a:r>
              <a:rPr lang="ru-RU"/>
              <a:t>Troisième niveau</a:t>
            </a:r>
          </a:p>
          <a:p>
            <a:pPr lvl="3" rtl="0"/>
            <a:r>
              <a:rPr lang="ru-RU"/>
              <a:t>Quatrième niveau</a:t>
            </a:r>
          </a:p>
          <a:p>
            <a:pPr lvl="4" rtl="0"/>
            <a:r>
              <a:rPr lang="ru-RU"/>
              <a:t>Cinquième niveau</a:t>
            </a:r>
            <a:endParaRPr lang="en-US" dirty="0"/>
          </a:p>
        </p:txBody>
      </p:sp>
      <p:pic>
        <p:nvPicPr>
          <p:cNvPr id="5" name="Picture 2" descr="МИИТ"/>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03884" y="176079"/>
            <a:ext cx="1771650" cy="671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1109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2 contenus et contenu">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611066" y="1340768"/>
            <a:ext cx="3936023" cy="2304256"/>
          </a:xfrm>
          <a:ln>
            <a:solidFill>
              <a:schemeClr val="bg1">
                <a:lumMod val="75000"/>
              </a:schemeClr>
            </a:solidFill>
          </a:ln>
        </p:spPr>
        <p:txBody>
          <a:bodyPr rtlCol="0"/>
          <a:lstStyle>
            <a:lvl1pPr algn="l" rtl="0">
              <a:defRPr>
                <a:solidFill>
                  <a:schemeClr val="accent1"/>
                </a:solidFill>
              </a:defRPr>
            </a:lvl1pPr>
            <a:lvl2pPr algn="l" rtl="0">
              <a:defRPr>
                <a:solidFill>
                  <a:schemeClr val="tx2"/>
                </a:solidFill>
              </a:defRPr>
            </a:lvl2pPr>
            <a:lvl3pPr algn="l" rtl="0">
              <a:defRPr>
                <a:solidFill>
                  <a:schemeClr val="tx2"/>
                </a:solidFill>
              </a:defRPr>
            </a:lvl3pPr>
            <a:lvl4pPr algn="l" rtl="0">
              <a:defRPr>
                <a:solidFill>
                  <a:schemeClr val="tx2"/>
                </a:solidFill>
              </a:defRPr>
            </a:lvl4pPr>
            <a:lvl5pPr algn="l" rtl="0">
              <a:defRPr>
                <a:solidFill>
                  <a:schemeClr val="tx2"/>
                </a:solidFill>
              </a:defRPr>
            </a:lvl5pPr>
          </a:lstStyle>
          <a:p>
            <a:pPr lvl="0" rtl="0"/>
            <a:r>
              <a:rPr lang="ru-RU"/>
              <a:t>Modifiez les styles du texte du masque</a:t>
            </a:r>
          </a:p>
          <a:p>
            <a:pPr lvl="1" rtl="0"/>
            <a:r>
              <a:rPr lang="ru-RU"/>
              <a:t>Deuxième niveau</a:t>
            </a:r>
          </a:p>
          <a:p>
            <a:pPr lvl="2" rtl="0"/>
            <a:r>
              <a:rPr lang="ru-RU"/>
              <a:t>Troisième niveau</a:t>
            </a:r>
          </a:p>
          <a:p>
            <a:pPr lvl="3" rtl="0"/>
            <a:r>
              <a:rPr lang="ru-RU"/>
              <a:t>Quatrième niveau</a:t>
            </a:r>
          </a:p>
          <a:p>
            <a:pPr lvl="4" rtl="0"/>
            <a:r>
              <a:rPr lang="ru-RU"/>
              <a:t>Cinquième niveau</a:t>
            </a:r>
            <a:endParaRPr lang="en-US" dirty="0"/>
          </a:p>
        </p:txBody>
      </p:sp>
      <p:sp>
        <p:nvSpPr>
          <p:cNvPr id="5" name="Espace réservé du contenu 4"/>
          <p:cNvSpPr>
            <a:spLocks noGrp="1"/>
          </p:cNvSpPr>
          <p:nvPr>
            <p:ph sz="half" idx="3"/>
          </p:nvPr>
        </p:nvSpPr>
        <p:spPr>
          <a:xfrm>
            <a:off x="4687766" y="1340768"/>
            <a:ext cx="3937488" cy="4752527"/>
          </a:xfrm>
          <a:ln>
            <a:solidFill>
              <a:schemeClr val="bg1">
                <a:lumMod val="75000"/>
              </a:schemeClr>
            </a:solidFill>
          </a:ln>
        </p:spPr>
        <p:txBody>
          <a:bodyPr rtlCol="0"/>
          <a:lstStyle>
            <a:lvl1pPr algn="l" rtl="0">
              <a:defRPr>
                <a:solidFill>
                  <a:schemeClr val="accent1"/>
                </a:solidFill>
              </a:defRPr>
            </a:lvl1pPr>
            <a:lvl2pPr algn="l" rtl="0">
              <a:defRPr>
                <a:solidFill>
                  <a:schemeClr val="tx2"/>
                </a:solidFill>
              </a:defRPr>
            </a:lvl2pPr>
            <a:lvl3pPr algn="l" rtl="0">
              <a:defRPr>
                <a:solidFill>
                  <a:schemeClr val="tx2"/>
                </a:solidFill>
              </a:defRPr>
            </a:lvl3pPr>
            <a:lvl4pPr algn="l" rtl="0">
              <a:defRPr>
                <a:solidFill>
                  <a:schemeClr val="tx2"/>
                </a:solidFill>
              </a:defRPr>
            </a:lvl4pPr>
            <a:lvl5pPr algn="l" rtl="0">
              <a:defRPr>
                <a:solidFill>
                  <a:schemeClr val="tx2"/>
                </a:solidFill>
              </a:defRPr>
            </a:lvl5pPr>
          </a:lstStyle>
          <a:p>
            <a:pPr lvl="0" rtl="0"/>
            <a:r>
              <a:rPr lang="ru-RU"/>
              <a:t>Modifiez les styles du texte du masque</a:t>
            </a:r>
          </a:p>
          <a:p>
            <a:pPr lvl="1" rtl="0"/>
            <a:r>
              <a:rPr lang="ru-RU"/>
              <a:t>Deuxième niveau</a:t>
            </a:r>
          </a:p>
          <a:p>
            <a:pPr lvl="2" rtl="0"/>
            <a:r>
              <a:rPr lang="ru-RU"/>
              <a:t>Troisième niveau</a:t>
            </a:r>
          </a:p>
          <a:p>
            <a:pPr lvl="3" rtl="0"/>
            <a:r>
              <a:rPr lang="ru-RU"/>
              <a:t>Quatrième niveau</a:t>
            </a:r>
          </a:p>
          <a:p>
            <a:pPr lvl="4" rtl="0"/>
            <a:r>
              <a:rPr lang="ru-RU"/>
              <a:t>Cinquième niveau</a:t>
            </a:r>
            <a:endParaRPr lang="en-US" dirty="0"/>
          </a:p>
        </p:txBody>
      </p:sp>
      <p:sp>
        <p:nvSpPr>
          <p:cNvPr id="7" name="Titre 1"/>
          <p:cNvSpPr>
            <a:spLocks noGrp="1"/>
          </p:cNvSpPr>
          <p:nvPr>
            <p:ph type="title"/>
          </p:nvPr>
        </p:nvSpPr>
        <p:spPr>
          <a:xfrm>
            <a:off x="611188" y="476250"/>
            <a:ext cx="7993062" cy="576263"/>
          </a:xfrm>
        </p:spPr>
        <p:txBody>
          <a:bodyPr rtlCol="0"/>
          <a:lstStyle/>
          <a:p>
            <a:pPr rtl="0"/>
            <a:r>
              <a:rPr lang="ru-RU"/>
              <a:t>Modifiez le style du titre</a:t>
            </a:r>
            <a:endParaRPr lang="en-US" dirty="0"/>
          </a:p>
        </p:txBody>
      </p:sp>
      <p:sp>
        <p:nvSpPr>
          <p:cNvPr id="8" name="Espace réservé du contenu 2"/>
          <p:cNvSpPr>
            <a:spLocks noGrp="1"/>
          </p:cNvSpPr>
          <p:nvPr>
            <p:ph sz="quarter" idx="10"/>
          </p:nvPr>
        </p:nvSpPr>
        <p:spPr>
          <a:xfrm>
            <a:off x="611560" y="3789040"/>
            <a:ext cx="3936023" cy="2304256"/>
          </a:xfrm>
          <a:ln>
            <a:solidFill>
              <a:schemeClr val="bg1">
                <a:lumMod val="75000"/>
              </a:schemeClr>
            </a:solidFill>
          </a:ln>
        </p:spPr>
        <p:txBody>
          <a:bodyPr rtlCol="0"/>
          <a:lstStyle>
            <a:lvl1pPr algn="l" rtl="0">
              <a:defRPr>
                <a:solidFill>
                  <a:schemeClr val="accent1"/>
                </a:solidFill>
              </a:defRPr>
            </a:lvl1pPr>
            <a:lvl2pPr algn="l" rtl="0">
              <a:defRPr>
                <a:solidFill>
                  <a:schemeClr val="tx2"/>
                </a:solidFill>
              </a:defRPr>
            </a:lvl2pPr>
            <a:lvl3pPr algn="l" rtl="0">
              <a:defRPr>
                <a:solidFill>
                  <a:schemeClr val="tx2"/>
                </a:solidFill>
              </a:defRPr>
            </a:lvl3pPr>
            <a:lvl4pPr algn="l" rtl="0">
              <a:defRPr>
                <a:solidFill>
                  <a:schemeClr val="tx2"/>
                </a:solidFill>
              </a:defRPr>
            </a:lvl4pPr>
            <a:lvl5pPr algn="l" rtl="0">
              <a:defRPr>
                <a:solidFill>
                  <a:schemeClr val="tx2"/>
                </a:solidFill>
              </a:defRPr>
            </a:lvl5pPr>
          </a:lstStyle>
          <a:p>
            <a:pPr lvl="0" rtl="0"/>
            <a:r>
              <a:rPr lang="ru-RU"/>
              <a:t>Modifiez les styles du texte du masque</a:t>
            </a:r>
          </a:p>
          <a:p>
            <a:pPr lvl="1" rtl="0"/>
            <a:r>
              <a:rPr lang="ru-RU"/>
              <a:t>Deuxième niveau</a:t>
            </a:r>
          </a:p>
          <a:p>
            <a:pPr lvl="2" rtl="0"/>
            <a:r>
              <a:rPr lang="ru-RU"/>
              <a:t>Troisième niveau</a:t>
            </a:r>
          </a:p>
          <a:p>
            <a:pPr lvl="3" rtl="0"/>
            <a:r>
              <a:rPr lang="ru-RU"/>
              <a:t>Quatrième niveau</a:t>
            </a:r>
          </a:p>
          <a:p>
            <a:pPr lvl="4" rtl="0"/>
            <a:r>
              <a:rPr lang="ru-RU"/>
              <a:t>Cinquième niveau</a:t>
            </a:r>
            <a:endParaRPr lang="en-US" dirty="0"/>
          </a:p>
        </p:txBody>
      </p:sp>
      <p:pic>
        <p:nvPicPr>
          <p:cNvPr id="6" name="Picture 2" descr="МИИТ"/>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92280" y="332656"/>
            <a:ext cx="1771650" cy="671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5009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re. 2 contenus et contenu">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611066" y="1340768"/>
            <a:ext cx="3936023" cy="2304256"/>
          </a:xfrm>
          <a:ln>
            <a:solidFill>
              <a:schemeClr val="bg1">
                <a:lumMod val="75000"/>
              </a:schemeClr>
            </a:solidFill>
          </a:ln>
        </p:spPr>
        <p:txBody>
          <a:bodyPr rtlCol="0"/>
          <a:lstStyle>
            <a:lvl1pPr algn="l" rtl="0">
              <a:defRPr>
                <a:solidFill>
                  <a:schemeClr val="accent1"/>
                </a:solidFill>
              </a:defRPr>
            </a:lvl1pPr>
            <a:lvl2pPr algn="l" rtl="0">
              <a:defRPr>
                <a:solidFill>
                  <a:schemeClr val="tx2"/>
                </a:solidFill>
              </a:defRPr>
            </a:lvl2pPr>
            <a:lvl3pPr algn="l" rtl="0">
              <a:defRPr>
                <a:solidFill>
                  <a:schemeClr val="tx2"/>
                </a:solidFill>
              </a:defRPr>
            </a:lvl3pPr>
            <a:lvl4pPr algn="l" rtl="0">
              <a:defRPr>
                <a:solidFill>
                  <a:schemeClr val="tx2"/>
                </a:solidFill>
              </a:defRPr>
            </a:lvl4pPr>
            <a:lvl5pPr algn="l" rtl="0">
              <a:defRPr>
                <a:solidFill>
                  <a:schemeClr val="tx2"/>
                </a:solidFill>
              </a:defRPr>
            </a:lvl5pPr>
          </a:lstStyle>
          <a:p>
            <a:pPr lvl="0" rtl="0"/>
            <a:r>
              <a:rPr lang="ru-RU"/>
              <a:t>Modifiez les styles du texte du masque</a:t>
            </a:r>
          </a:p>
          <a:p>
            <a:pPr lvl="1" rtl="0"/>
            <a:r>
              <a:rPr lang="ru-RU"/>
              <a:t>Deuxième niveau</a:t>
            </a:r>
          </a:p>
          <a:p>
            <a:pPr lvl="2" rtl="0"/>
            <a:r>
              <a:rPr lang="ru-RU"/>
              <a:t>Troisième niveau</a:t>
            </a:r>
          </a:p>
          <a:p>
            <a:pPr lvl="3" rtl="0"/>
            <a:r>
              <a:rPr lang="ru-RU"/>
              <a:t>Quatrième niveau</a:t>
            </a:r>
          </a:p>
          <a:p>
            <a:pPr lvl="4" rtl="0"/>
            <a:r>
              <a:rPr lang="ru-RU"/>
              <a:t>Cinquième niveau</a:t>
            </a:r>
            <a:endParaRPr lang="en-US" dirty="0"/>
          </a:p>
        </p:txBody>
      </p:sp>
      <p:sp>
        <p:nvSpPr>
          <p:cNvPr id="7" name="Titre 1"/>
          <p:cNvSpPr>
            <a:spLocks noGrp="1"/>
          </p:cNvSpPr>
          <p:nvPr>
            <p:ph type="title"/>
          </p:nvPr>
        </p:nvSpPr>
        <p:spPr>
          <a:xfrm>
            <a:off x="611188" y="476250"/>
            <a:ext cx="7993062" cy="576263"/>
          </a:xfrm>
        </p:spPr>
        <p:txBody>
          <a:bodyPr rtlCol="0"/>
          <a:lstStyle/>
          <a:p>
            <a:pPr rtl="0"/>
            <a:r>
              <a:rPr lang="ru-RU"/>
              <a:t>Modifiez le style du titre</a:t>
            </a:r>
            <a:endParaRPr lang="en-US" dirty="0"/>
          </a:p>
        </p:txBody>
      </p:sp>
      <p:sp>
        <p:nvSpPr>
          <p:cNvPr id="8" name="Espace réservé du contenu 2"/>
          <p:cNvSpPr>
            <a:spLocks noGrp="1"/>
          </p:cNvSpPr>
          <p:nvPr>
            <p:ph sz="quarter" idx="10"/>
          </p:nvPr>
        </p:nvSpPr>
        <p:spPr>
          <a:xfrm>
            <a:off x="611560" y="3789040"/>
            <a:ext cx="3936023" cy="2304256"/>
          </a:xfrm>
          <a:ln>
            <a:solidFill>
              <a:schemeClr val="bg1">
                <a:lumMod val="75000"/>
              </a:schemeClr>
            </a:solidFill>
          </a:ln>
        </p:spPr>
        <p:txBody>
          <a:bodyPr rtlCol="0"/>
          <a:lstStyle>
            <a:lvl1pPr algn="l" rtl="0">
              <a:defRPr>
                <a:solidFill>
                  <a:schemeClr val="accent1"/>
                </a:solidFill>
              </a:defRPr>
            </a:lvl1pPr>
            <a:lvl2pPr algn="l" rtl="0">
              <a:defRPr>
                <a:solidFill>
                  <a:schemeClr val="tx2"/>
                </a:solidFill>
              </a:defRPr>
            </a:lvl2pPr>
            <a:lvl3pPr algn="l" rtl="0">
              <a:defRPr>
                <a:solidFill>
                  <a:schemeClr val="tx2"/>
                </a:solidFill>
              </a:defRPr>
            </a:lvl3pPr>
            <a:lvl4pPr algn="l" rtl="0">
              <a:defRPr>
                <a:solidFill>
                  <a:schemeClr val="tx2"/>
                </a:solidFill>
              </a:defRPr>
            </a:lvl4pPr>
            <a:lvl5pPr algn="l" rtl="0">
              <a:defRPr>
                <a:solidFill>
                  <a:schemeClr val="tx2"/>
                </a:solidFill>
              </a:defRPr>
            </a:lvl5pPr>
          </a:lstStyle>
          <a:p>
            <a:pPr lvl="0" rtl="0"/>
            <a:r>
              <a:rPr lang="ru-RU"/>
              <a:t>Modifiez les styles du texte du masque</a:t>
            </a:r>
          </a:p>
          <a:p>
            <a:pPr lvl="1" rtl="0"/>
            <a:r>
              <a:rPr lang="ru-RU"/>
              <a:t>Deuxième niveau</a:t>
            </a:r>
          </a:p>
          <a:p>
            <a:pPr lvl="2" rtl="0"/>
            <a:r>
              <a:rPr lang="ru-RU"/>
              <a:t>Troisième niveau</a:t>
            </a:r>
          </a:p>
          <a:p>
            <a:pPr lvl="3" rtl="0"/>
            <a:r>
              <a:rPr lang="ru-RU"/>
              <a:t>Quatrième niveau</a:t>
            </a:r>
          </a:p>
          <a:p>
            <a:pPr lvl="4" rtl="0"/>
            <a:r>
              <a:rPr lang="ru-RU"/>
              <a:t>Cinquième niveau</a:t>
            </a:r>
            <a:endParaRPr lang="en-US" dirty="0"/>
          </a:p>
        </p:txBody>
      </p:sp>
      <p:sp>
        <p:nvSpPr>
          <p:cNvPr id="9" name="Espace réservé du contenu 2"/>
          <p:cNvSpPr>
            <a:spLocks noGrp="1"/>
          </p:cNvSpPr>
          <p:nvPr>
            <p:ph sz="quarter" idx="11"/>
          </p:nvPr>
        </p:nvSpPr>
        <p:spPr>
          <a:xfrm>
            <a:off x="4716016" y="1340768"/>
            <a:ext cx="3936023" cy="2304256"/>
          </a:xfrm>
          <a:ln>
            <a:solidFill>
              <a:schemeClr val="bg1">
                <a:lumMod val="75000"/>
              </a:schemeClr>
            </a:solidFill>
          </a:ln>
        </p:spPr>
        <p:txBody>
          <a:bodyPr rtlCol="0"/>
          <a:lstStyle>
            <a:lvl1pPr algn="l" rtl="0">
              <a:defRPr>
                <a:solidFill>
                  <a:schemeClr val="accent1"/>
                </a:solidFill>
              </a:defRPr>
            </a:lvl1pPr>
            <a:lvl2pPr algn="l" rtl="0">
              <a:defRPr>
                <a:solidFill>
                  <a:schemeClr val="tx2"/>
                </a:solidFill>
              </a:defRPr>
            </a:lvl2pPr>
            <a:lvl3pPr algn="l" rtl="0">
              <a:defRPr>
                <a:solidFill>
                  <a:schemeClr val="tx2"/>
                </a:solidFill>
              </a:defRPr>
            </a:lvl3pPr>
            <a:lvl4pPr algn="l" rtl="0">
              <a:defRPr>
                <a:solidFill>
                  <a:schemeClr val="tx2"/>
                </a:solidFill>
              </a:defRPr>
            </a:lvl4pPr>
            <a:lvl5pPr algn="l" rtl="0">
              <a:defRPr>
                <a:solidFill>
                  <a:schemeClr val="tx2"/>
                </a:solidFill>
              </a:defRPr>
            </a:lvl5pPr>
          </a:lstStyle>
          <a:p>
            <a:pPr lvl="0" rtl="0"/>
            <a:r>
              <a:rPr lang="ru-RU"/>
              <a:t>Modifiez les styles du texte du masque</a:t>
            </a:r>
          </a:p>
          <a:p>
            <a:pPr lvl="1" rtl="0"/>
            <a:r>
              <a:rPr lang="ru-RU"/>
              <a:t>Deuxième niveau</a:t>
            </a:r>
          </a:p>
          <a:p>
            <a:pPr lvl="2" rtl="0"/>
            <a:r>
              <a:rPr lang="ru-RU"/>
              <a:t>Troisième niveau</a:t>
            </a:r>
          </a:p>
          <a:p>
            <a:pPr lvl="3" rtl="0"/>
            <a:r>
              <a:rPr lang="ru-RU"/>
              <a:t>Quatrième niveau</a:t>
            </a:r>
          </a:p>
          <a:p>
            <a:pPr lvl="4" rtl="0"/>
            <a:r>
              <a:rPr lang="ru-RU"/>
              <a:t>Cinquième niveau</a:t>
            </a:r>
            <a:endParaRPr lang="en-US" dirty="0"/>
          </a:p>
        </p:txBody>
      </p:sp>
      <p:sp>
        <p:nvSpPr>
          <p:cNvPr id="10" name="Espace réservé du contenu 2"/>
          <p:cNvSpPr>
            <a:spLocks noGrp="1"/>
          </p:cNvSpPr>
          <p:nvPr>
            <p:ph sz="quarter" idx="12"/>
          </p:nvPr>
        </p:nvSpPr>
        <p:spPr>
          <a:xfrm>
            <a:off x="4716510" y="3789040"/>
            <a:ext cx="3936023" cy="2304256"/>
          </a:xfrm>
          <a:ln>
            <a:solidFill>
              <a:schemeClr val="bg1">
                <a:lumMod val="75000"/>
              </a:schemeClr>
            </a:solidFill>
          </a:ln>
        </p:spPr>
        <p:txBody>
          <a:bodyPr rtlCol="0"/>
          <a:lstStyle>
            <a:lvl1pPr algn="l" rtl="0">
              <a:defRPr>
                <a:solidFill>
                  <a:schemeClr val="accent1"/>
                </a:solidFill>
              </a:defRPr>
            </a:lvl1pPr>
            <a:lvl2pPr algn="l" rtl="0">
              <a:defRPr>
                <a:solidFill>
                  <a:schemeClr val="tx2"/>
                </a:solidFill>
              </a:defRPr>
            </a:lvl2pPr>
            <a:lvl3pPr algn="l" rtl="0">
              <a:defRPr>
                <a:solidFill>
                  <a:schemeClr val="tx2"/>
                </a:solidFill>
              </a:defRPr>
            </a:lvl3pPr>
            <a:lvl4pPr algn="l" rtl="0">
              <a:defRPr>
                <a:solidFill>
                  <a:schemeClr val="tx2"/>
                </a:solidFill>
              </a:defRPr>
            </a:lvl4pPr>
            <a:lvl5pPr algn="l" rtl="0">
              <a:defRPr>
                <a:solidFill>
                  <a:schemeClr val="tx2"/>
                </a:solidFill>
              </a:defRPr>
            </a:lvl5pPr>
          </a:lstStyle>
          <a:p>
            <a:pPr lvl="0" rtl="0"/>
            <a:r>
              <a:rPr lang="ru-RU"/>
              <a:t>Modifiez les styles du texte du masque</a:t>
            </a:r>
          </a:p>
          <a:p>
            <a:pPr lvl="1" rtl="0"/>
            <a:r>
              <a:rPr lang="ru-RU"/>
              <a:t>Deuxième niveau</a:t>
            </a:r>
          </a:p>
          <a:p>
            <a:pPr lvl="2" rtl="0"/>
            <a:r>
              <a:rPr lang="ru-RU"/>
              <a:t>Troisième niveau</a:t>
            </a:r>
          </a:p>
          <a:p>
            <a:pPr lvl="3" rtl="0"/>
            <a:r>
              <a:rPr lang="ru-RU"/>
              <a:t>Quatrième niveau</a:t>
            </a:r>
          </a:p>
          <a:p>
            <a:pPr lvl="4" rtl="0"/>
            <a:r>
              <a:rPr lang="ru-RU"/>
              <a:t>Cinquième niveau</a:t>
            </a:r>
            <a:endParaRPr lang="en-US" dirty="0"/>
          </a:p>
        </p:txBody>
      </p:sp>
      <p:pic>
        <p:nvPicPr>
          <p:cNvPr id="11" name="Picture 2" descr="МИИТ"/>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92280" y="332656"/>
            <a:ext cx="1771650" cy="671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5577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re. 2 contenus et contenu">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611066" y="1340768"/>
            <a:ext cx="7993382" cy="2304256"/>
          </a:xfrm>
          <a:ln>
            <a:solidFill>
              <a:schemeClr val="bg1">
                <a:lumMod val="75000"/>
              </a:schemeClr>
            </a:solidFill>
          </a:ln>
        </p:spPr>
        <p:txBody>
          <a:bodyPr rtlCol="0"/>
          <a:lstStyle>
            <a:lvl1pPr algn="l" rtl="0">
              <a:defRPr>
                <a:solidFill>
                  <a:schemeClr val="accent1"/>
                </a:solidFill>
              </a:defRPr>
            </a:lvl1pPr>
            <a:lvl2pPr algn="l" rtl="0">
              <a:defRPr>
                <a:solidFill>
                  <a:schemeClr val="tx2"/>
                </a:solidFill>
              </a:defRPr>
            </a:lvl2pPr>
            <a:lvl3pPr algn="l" rtl="0">
              <a:defRPr>
                <a:solidFill>
                  <a:schemeClr val="tx2"/>
                </a:solidFill>
              </a:defRPr>
            </a:lvl3pPr>
            <a:lvl4pPr algn="l" rtl="0">
              <a:defRPr>
                <a:solidFill>
                  <a:schemeClr val="tx2"/>
                </a:solidFill>
              </a:defRPr>
            </a:lvl4pPr>
            <a:lvl5pPr algn="l" rtl="0">
              <a:defRPr>
                <a:solidFill>
                  <a:schemeClr val="tx2"/>
                </a:solidFill>
              </a:defRPr>
            </a:lvl5pPr>
          </a:lstStyle>
          <a:p>
            <a:pPr lvl="0" rtl="0"/>
            <a:r>
              <a:rPr lang="ru-RU"/>
              <a:t>Modifiez les styles du texte du masque</a:t>
            </a:r>
          </a:p>
          <a:p>
            <a:pPr lvl="1" rtl="0"/>
            <a:r>
              <a:rPr lang="ru-RU"/>
              <a:t>Deuxième niveau</a:t>
            </a:r>
          </a:p>
          <a:p>
            <a:pPr lvl="2" rtl="0"/>
            <a:r>
              <a:rPr lang="ru-RU"/>
              <a:t>Troisième niveau</a:t>
            </a:r>
          </a:p>
          <a:p>
            <a:pPr lvl="3" rtl="0"/>
            <a:r>
              <a:rPr lang="ru-RU"/>
              <a:t>Quatrième niveau</a:t>
            </a:r>
          </a:p>
          <a:p>
            <a:pPr lvl="4" rtl="0"/>
            <a:r>
              <a:rPr lang="ru-RU"/>
              <a:t>Cinquième niveau</a:t>
            </a:r>
            <a:endParaRPr lang="en-US" dirty="0"/>
          </a:p>
        </p:txBody>
      </p:sp>
      <p:sp>
        <p:nvSpPr>
          <p:cNvPr id="7" name="Titre 1"/>
          <p:cNvSpPr>
            <a:spLocks noGrp="1"/>
          </p:cNvSpPr>
          <p:nvPr>
            <p:ph type="title"/>
          </p:nvPr>
        </p:nvSpPr>
        <p:spPr>
          <a:xfrm>
            <a:off x="611188" y="476250"/>
            <a:ext cx="7993062" cy="576263"/>
          </a:xfrm>
        </p:spPr>
        <p:txBody>
          <a:bodyPr rtlCol="0"/>
          <a:lstStyle/>
          <a:p>
            <a:pPr rtl="0"/>
            <a:r>
              <a:rPr lang="ru-RU"/>
              <a:t>Modifiez le style du titre</a:t>
            </a:r>
            <a:endParaRPr lang="en-US" dirty="0"/>
          </a:p>
        </p:txBody>
      </p:sp>
      <p:sp>
        <p:nvSpPr>
          <p:cNvPr id="8" name="Espace réservé du contenu 2"/>
          <p:cNvSpPr>
            <a:spLocks noGrp="1"/>
          </p:cNvSpPr>
          <p:nvPr>
            <p:ph sz="quarter" idx="10"/>
          </p:nvPr>
        </p:nvSpPr>
        <p:spPr>
          <a:xfrm>
            <a:off x="611560" y="3789040"/>
            <a:ext cx="7992888" cy="2304256"/>
          </a:xfrm>
          <a:ln>
            <a:solidFill>
              <a:schemeClr val="bg1">
                <a:lumMod val="75000"/>
              </a:schemeClr>
            </a:solidFill>
          </a:ln>
        </p:spPr>
        <p:txBody>
          <a:bodyPr rtlCol="0"/>
          <a:lstStyle>
            <a:lvl1pPr algn="l" rtl="0">
              <a:defRPr>
                <a:solidFill>
                  <a:schemeClr val="accent1"/>
                </a:solidFill>
              </a:defRPr>
            </a:lvl1pPr>
            <a:lvl2pPr algn="l" rtl="0">
              <a:defRPr>
                <a:solidFill>
                  <a:schemeClr val="tx2"/>
                </a:solidFill>
              </a:defRPr>
            </a:lvl2pPr>
            <a:lvl3pPr algn="l" rtl="0">
              <a:defRPr>
                <a:solidFill>
                  <a:schemeClr val="tx2"/>
                </a:solidFill>
              </a:defRPr>
            </a:lvl3pPr>
            <a:lvl4pPr algn="l" rtl="0">
              <a:defRPr>
                <a:solidFill>
                  <a:schemeClr val="tx2"/>
                </a:solidFill>
              </a:defRPr>
            </a:lvl4pPr>
            <a:lvl5pPr algn="l" rtl="0">
              <a:defRPr>
                <a:solidFill>
                  <a:schemeClr val="tx2"/>
                </a:solidFill>
              </a:defRPr>
            </a:lvl5pPr>
          </a:lstStyle>
          <a:p>
            <a:pPr lvl="0" rtl="0"/>
            <a:r>
              <a:rPr lang="ru-RU"/>
              <a:t>Modifiez les styles du texte du masque</a:t>
            </a:r>
          </a:p>
          <a:p>
            <a:pPr lvl="1" rtl="0"/>
            <a:r>
              <a:rPr lang="ru-RU"/>
              <a:t>Deuxième niveau</a:t>
            </a:r>
          </a:p>
          <a:p>
            <a:pPr lvl="2" rtl="0"/>
            <a:r>
              <a:rPr lang="ru-RU"/>
              <a:t>Troisième niveau</a:t>
            </a:r>
          </a:p>
          <a:p>
            <a:pPr lvl="3" rtl="0"/>
            <a:r>
              <a:rPr lang="ru-RU"/>
              <a:t>Quatrième niveau</a:t>
            </a:r>
          </a:p>
          <a:p>
            <a:pPr lvl="4" rtl="0"/>
            <a:r>
              <a:rPr lang="ru-RU"/>
              <a:t>Cinquième niveau</a:t>
            </a:r>
            <a:endParaRPr lang="en-US" dirty="0"/>
          </a:p>
        </p:txBody>
      </p:sp>
      <p:pic>
        <p:nvPicPr>
          <p:cNvPr id="5" name="Picture 2" descr="МИИТ"/>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92280" y="332656"/>
            <a:ext cx="1771650" cy="671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36224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re. 2 contenus et contenu">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611066" y="1340768"/>
            <a:ext cx="8065390" cy="3456384"/>
          </a:xfrm>
          <a:ln>
            <a:solidFill>
              <a:schemeClr val="bg1">
                <a:lumMod val="75000"/>
              </a:schemeClr>
            </a:solidFill>
          </a:ln>
        </p:spPr>
        <p:txBody>
          <a:bodyPr rtlCol="0"/>
          <a:lstStyle>
            <a:lvl1pPr algn="l" rtl="0">
              <a:defRPr>
                <a:solidFill>
                  <a:schemeClr val="accent1"/>
                </a:solidFill>
              </a:defRPr>
            </a:lvl1pPr>
            <a:lvl2pPr algn="l" rtl="0">
              <a:defRPr>
                <a:solidFill>
                  <a:schemeClr val="tx2"/>
                </a:solidFill>
              </a:defRPr>
            </a:lvl2pPr>
            <a:lvl3pPr algn="l" rtl="0">
              <a:defRPr>
                <a:solidFill>
                  <a:schemeClr val="tx2"/>
                </a:solidFill>
              </a:defRPr>
            </a:lvl3pPr>
            <a:lvl4pPr algn="l" rtl="0">
              <a:defRPr>
                <a:solidFill>
                  <a:schemeClr val="tx2"/>
                </a:solidFill>
              </a:defRPr>
            </a:lvl4pPr>
            <a:lvl5pPr algn="l" rtl="0">
              <a:defRPr>
                <a:solidFill>
                  <a:schemeClr val="tx2"/>
                </a:solidFill>
              </a:defRPr>
            </a:lvl5pPr>
          </a:lstStyle>
          <a:p>
            <a:pPr lvl="0" rtl="0"/>
            <a:r>
              <a:rPr lang="ru-RU"/>
              <a:t>Modifiez les styles du texte du masque</a:t>
            </a:r>
          </a:p>
          <a:p>
            <a:pPr lvl="1" rtl="0"/>
            <a:r>
              <a:rPr lang="ru-RU"/>
              <a:t>Deuxième niveau</a:t>
            </a:r>
          </a:p>
          <a:p>
            <a:pPr lvl="2" rtl="0"/>
            <a:r>
              <a:rPr lang="ru-RU"/>
              <a:t>Troisième niveau</a:t>
            </a:r>
          </a:p>
          <a:p>
            <a:pPr lvl="3" rtl="0"/>
            <a:r>
              <a:rPr lang="ru-RU"/>
              <a:t>Quatrième niveau</a:t>
            </a:r>
          </a:p>
          <a:p>
            <a:pPr lvl="4" rtl="0"/>
            <a:r>
              <a:rPr lang="ru-RU"/>
              <a:t>Cinquième niveau</a:t>
            </a:r>
            <a:endParaRPr lang="en-US" dirty="0"/>
          </a:p>
        </p:txBody>
      </p:sp>
      <p:sp>
        <p:nvSpPr>
          <p:cNvPr id="7" name="Titre 1"/>
          <p:cNvSpPr>
            <a:spLocks noGrp="1"/>
          </p:cNvSpPr>
          <p:nvPr>
            <p:ph type="title"/>
          </p:nvPr>
        </p:nvSpPr>
        <p:spPr>
          <a:xfrm>
            <a:off x="611188" y="476250"/>
            <a:ext cx="7993062" cy="576263"/>
          </a:xfrm>
        </p:spPr>
        <p:txBody>
          <a:bodyPr rtlCol="0"/>
          <a:lstStyle/>
          <a:p>
            <a:pPr rtl="0"/>
            <a:r>
              <a:rPr lang="ru-RU"/>
              <a:t>Modifiez le style du titre</a:t>
            </a:r>
            <a:endParaRPr lang="en-US" dirty="0"/>
          </a:p>
        </p:txBody>
      </p:sp>
      <p:sp>
        <p:nvSpPr>
          <p:cNvPr id="8" name="Espace réservé du contenu 2"/>
          <p:cNvSpPr>
            <a:spLocks noGrp="1"/>
          </p:cNvSpPr>
          <p:nvPr>
            <p:ph sz="quarter" idx="10"/>
          </p:nvPr>
        </p:nvSpPr>
        <p:spPr>
          <a:xfrm>
            <a:off x="611560" y="4941168"/>
            <a:ext cx="8064896" cy="1152128"/>
          </a:xfrm>
          <a:ln>
            <a:solidFill>
              <a:schemeClr val="bg1">
                <a:lumMod val="75000"/>
              </a:schemeClr>
            </a:solidFill>
          </a:ln>
        </p:spPr>
        <p:txBody>
          <a:bodyPr rtlCol="0"/>
          <a:lstStyle>
            <a:lvl1pPr algn="l" rtl="0">
              <a:defRPr>
                <a:solidFill>
                  <a:schemeClr val="accent1"/>
                </a:solidFill>
              </a:defRPr>
            </a:lvl1pPr>
            <a:lvl2pPr algn="l" rtl="0">
              <a:defRPr>
                <a:solidFill>
                  <a:schemeClr val="tx2"/>
                </a:solidFill>
              </a:defRPr>
            </a:lvl2pPr>
            <a:lvl3pPr algn="l" rtl="0">
              <a:defRPr>
                <a:solidFill>
                  <a:schemeClr val="tx2"/>
                </a:solidFill>
              </a:defRPr>
            </a:lvl3pPr>
            <a:lvl4pPr algn="l" rtl="0">
              <a:defRPr>
                <a:solidFill>
                  <a:schemeClr val="tx2"/>
                </a:solidFill>
              </a:defRPr>
            </a:lvl4pPr>
            <a:lvl5pPr algn="l" rtl="0">
              <a:defRPr>
                <a:solidFill>
                  <a:schemeClr val="tx2"/>
                </a:solidFill>
              </a:defRPr>
            </a:lvl5pPr>
          </a:lstStyle>
          <a:p>
            <a:pPr lvl="0" rtl="0"/>
            <a:r>
              <a:rPr lang="ru-RU"/>
              <a:t>Modifiez les styles du texte du masque</a:t>
            </a:r>
          </a:p>
          <a:p>
            <a:pPr lvl="1" rtl="0"/>
            <a:r>
              <a:rPr lang="ru-RU"/>
              <a:t>Deuxième niveau</a:t>
            </a:r>
          </a:p>
          <a:p>
            <a:pPr lvl="2" rtl="0"/>
            <a:r>
              <a:rPr lang="ru-RU"/>
              <a:t>Troisième niveau</a:t>
            </a:r>
          </a:p>
          <a:p>
            <a:pPr lvl="3" rtl="0"/>
            <a:r>
              <a:rPr lang="ru-RU"/>
              <a:t>Quatrième niveau</a:t>
            </a:r>
          </a:p>
          <a:p>
            <a:pPr lvl="4" rtl="0"/>
            <a:r>
              <a:rPr lang="ru-RU"/>
              <a:t>Cinquième niveau</a:t>
            </a:r>
            <a:endParaRPr lang="en-US" dirty="0"/>
          </a:p>
        </p:txBody>
      </p:sp>
      <p:pic>
        <p:nvPicPr>
          <p:cNvPr id="5" name="Picture 2" descr="МИИТ"/>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92280" y="332656"/>
            <a:ext cx="1771650" cy="671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8771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re. 2 contenus et contenu">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539552" y="1340768"/>
            <a:ext cx="4007537" cy="4752528"/>
          </a:xfrm>
          <a:ln>
            <a:solidFill>
              <a:schemeClr val="bg1">
                <a:lumMod val="75000"/>
              </a:schemeClr>
            </a:solidFill>
          </a:ln>
        </p:spPr>
        <p:txBody>
          <a:bodyPr rtlCol="0"/>
          <a:lstStyle>
            <a:lvl1pPr algn="l" rtl="0">
              <a:defRPr>
                <a:solidFill>
                  <a:schemeClr val="accent1"/>
                </a:solidFill>
              </a:defRPr>
            </a:lvl1pPr>
            <a:lvl2pPr algn="l" rtl="0">
              <a:defRPr>
                <a:solidFill>
                  <a:schemeClr val="tx2"/>
                </a:solidFill>
              </a:defRPr>
            </a:lvl2pPr>
            <a:lvl3pPr algn="l" rtl="0">
              <a:defRPr>
                <a:solidFill>
                  <a:schemeClr val="tx2"/>
                </a:solidFill>
              </a:defRPr>
            </a:lvl3pPr>
            <a:lvl4pPr algn="l" rtl="0">
              <a:defRPr>
                <a:solidFill>
                  <a:schemeClr val="tx2"/>
                </a:solidFill>
              </a:defRPr>
            </a:lvl4pPr>
            <a:lvl5pPr algn="l" rtl="0">
              <a:defRPr>
                <a:solidFill>
                  <a:schemeClr val="tx2"/>
                </a:solidFill>
              </a:defRPr>
            </a:lvl5pPr>
          </a:lstStyle>
          <a:p>
            <a:pPr lvl="0" rtl="0"/>
            <a:r>
              <a:rPr lang="ru-RU"/>
              <a:t>Modifiez les styles du texte du masque</a:t>
            </a:r>
          </a:p>
          <a:p>
            <a:pPr lvl="1" rtl="0"/>
            <a:r>
              <a:rPr lang="ru-RU"/>
              <a:t>Deuxième niveau</a:t>
            </a:r>
          </a:p>
          <a:p>
            <a:pPr lvl="2" rtl="0"/>
            <a:r>
              <a:rPr lang="ru-RU"/>
              <a:t>Troisième niveau</a:t>
            </a:r>
          </a:p>
          <a:p>
            <a:pPr lvl="3" rtl="0"/>
            <a:r>
              <a:rPr lang="ru-RU"/>
              <a:t>Quatrième niveau</a:t>
            </a:r>
          </a:p>
          <a:p>
            <a:pPr lvl="4" rtl="0"/>
            <a:r>
              <a:rPr lang="ru-RU"/>
              <a:t>Cinquième niveau</a:t>
            </a:r>
            <a:endParaRPr lang="en-US" dirty="0"/>
          </a:p>
        </p:txBody>
      </p:sp>
      <p:sp>
        <p:nvSpPr>
          <p:cNvPr id="7" name="Titre 1"/>
          <p:cNvSpPr>
            <a:spLocks noGrp="1"/>
          </p:cNvSpPr>
          <p:nvPr>
            <p:ph type="title"/>
          </p:nvPr>
        </p:nvSpPr>
        <p:spPr>
          <a:xfrm>
            <a:off x="611188" y="476250"/>
            <a:ext cx="7993062" cy="576263"/>
          </a:xfrm>
        </p:spPr>
        <p:txBody>
          <a:bodyPr rtlCol="0"/>
          <a:lstStyle/>
          <a:p>
            <a:pPr rtl="0"/>
            <a:r>
              <a:rPr lang="ru-RU"/>
              <a:t>Modifiez le style du titre</a:t>
            </a:r>
            <a:endParaRPr lang="en-US" dirty="0"/>
          </a:p>
        </p:txBody>
      </p:sp>
      <p:sp>
        <p:nvSpPr>
          <p:cNvPr id="9" name="Espace réservé du contenu 2"/>
          <p:cNvSpPr>
            <a:spLocks noGrp="1"/>
          </p:cNvSpPr>
          <p:nvPr>
            <p:ph sz="quarter" idx="11"/>
          </p:nvPr>
        </p:nvSpPr>
        <p:spPr>
          <a:xfrm>
            <a:off x="4716016" y="1340768"/>
            <a:ext cx="3936023" cy="2304256"/>
          </a:xfrm>
          <a:ln>
            <a:solidFill>
              <a:schemeClr val="bg1">
                <a:lumMod val="75000"/>
              </a:schemeClr>
            </a:solidFill>
          </a:ln>
        </p:spPr>
        <p:txBody>
          <a:bodyPr rtlCol="0"/>
          <a:lstStyle>
            <a:lvl1pPr algn="l" rtl="0">
              <a:defRPr>
                <a:solidFill>
                  <a:schemeClr val="accent1"/>
                </a:solidFill>
              </a:defRPr>
            </a:lvl1pPr>
            <a:lvl2pPr algn="l" rtl="0">
              <a:defRPr>
                <a:solidFill>
                  <a:schemeClr val="tx2"/>
                </a:solidFill>
              </a:defRPr>
            </a:lvl2pPr>
            <a:lvl3pPr algn="l" rtl="0">
              <a:defRPr>
                <a:solidFill>
                  <a:schemeClr val="tx2"/>
                </a:solidFill>
              </a:defRPr>
            </a:lvl3pPr>
            <a:lvl4pPr algn="l" rtl="0">
              <a:defRPr>
                <a:solidFill>
                  <a:schemeClr val="tx2"/>
                </a:solidFill>
              </a:defRPr>
            </a:lvl4pPr>
            <a:lvl5pPr algn="l" rtl="0">
              <a:defRPr>
                <a:solidFill>
                  <a:schemeClr val="tx2"/>
                </a:solidFill>
              </a:defRPr>
            </a:lvl5pPr>
          </a:lstStyle>
          <a:p>
            <a:pPr lvl="0" rtl="0"/>
            <a:r>
              <a:rPr lang="ru-RU"/>
              <a:t>Modifiez les styles du texte du masque</a:t>
            </a:r>
          </a:p>
          <a:p>
            <a:pPr lvl="1" rtl="0"/>
            <a:r>
              <a:rPr lang="ru-RU"/>
              <a:t>Deuxième niveau</a:t>
            </a:r>
          </a:p>
          <a:p>
            <a:pPr lvl="2" rtl="0"/>
            <a:r>
              <a:rPr lang="ru-RU"/>
              <a:t>Troisième niveau</a:t>
            </a:r>
          </a:p>
          <a:p>
            <a:pPr lvl="3" rtl="0"/>
            <a:r>
              <a:rPr lang="ru-RU"/>
              <a:t>Quatrième niveau</a:t>
            </a:r>
          </a:p>
          <a:p>
            <a:pPr lvl="4" rtl="0"/>
            <a:r>
              <a:rPr lang="ru-RU"/>
              <a:t>Cinquième niveau</a:t>
            </a:r>
            <a:endParaRPr lang="en-US" dirty="0"/>
          </a:p>
        </p:txBody>
      </p:sp>
      <p:sp>
        <p:nvSpPr>
          <p:cNvPr id="10" name="Espace réservé du contenu 2"/>
          <p:cNvSpPr>
            <a:spLocks noGrp="1"/>
          </p:cNvSpPr>
          <p:nvPr>
            <p:ph sz="quarter" idx="12"/>
          </p:nvPr>
        </p:nvSpPr>
        <p:spPr>
          <a:xfrm>
            <a:off x="4716510" y="3789040"/>
            <a:ext cx="3936023" cy="2304256"/>
          </a:xfrm>
          <a:ln>
            <a:solidFill>
              <a:schemeClr val="bg1">
                <a:lumMod val="75000"/>
              </a:schemeClr>
            </a:solidFill>
          </a:ln>
        </p:spPr>
        <p:txBody>
          <a:bodyPr rtlCol="0"/>
          <a:lstStyle>
            <a:lvl1pPr algn="l" rtl="0">
              <a:defRPr>
                <a:solidFill>
                  <a:schemeClr val="accent1"/>
                </a:solidFill>
              </a:defRPr>
            </a:lvl1pPr>
            <a:lvl2pPr algn="l" rtl="0">
              <a:defRPr>
                <a:solidFill>
                  <a:schemeClr val="tx2"/>
                </a:solidFill>
              </a:defRPr>
            </a:lvl2pPr>
            <a:lvl3pPr algn="l" rtl="0">
              <a:defRPr>
                <a:solidFill>
                  <a:schemeClr val="tx2"/>
                </a:solidFill>
              </a:defRPr>
            </a:lvl3pPr>
            <a:lvl4pPr algn="l" rtl="0">
              <a:defRPr>
                <a:solidFill>
                  <a:schemeClr val="tx2"/>
                </a:solidFill>
              </a:defRPr>
            </a:lvl4pPr>
            <a:lvl5pPr algn="l" rtl="0">
              <a:defRPr>
                <a:solidFill>
                  <a:schemeClr val="tx2"/>
                </a:solidFill>
              </a:defRPr>
            </a:lvl5pPr>
          </a:lstStyle>
          <a:p>
            <a:pPr lvl="0" rtl="0"/>
            <a:r>
              <a:rPr lang="ru-RU"/>
              <a:t>Modifiez les styles du texte du masque</a:t>
            </a:r>
          </a:p>
          <a:p>
            <a:pPr lvl="1" rtl="0"/>
            <a:r>
              <a:rPr lang="ru-RU"/>
              <a:t>Deuxième niveau</a:t>
            </a:r>
          </a:p>
          <a:p>
            <a:pPr lvl="2" rtl="0"/>
            <a:r>
              <a:rPr lang="ru-RU"/>
              <a:t>Troisième niveau</a:t>
            </a:r>
          </a:p>
          <a:p>
            <a:pPr lvl="3" rtl="0"/>
            <a:r>
              <a:rPr lang="ru-RU"/>
              <a:t>Quatrième niveau</a:t>
            </a:r>
          </a:p>
          <a:p>
            <a:pPr lvl="4" rtl="0"/>
            <a:r>
              <a:rPr lang="ru-RU"/>
              <a:t>Cinquième niveau</a:t>
            </a:r>
            <a:endParaRPr lang="en-US" dirty="0"/>
          </a:p>
        </p:txBody>
      </p:sp>
      <p:pic>
        <p:nvPicPr>
          <p:cNvPr id="6" name="Picture 2" descr="МИИТ"/>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92280" y="332656"/>
            <a:ext cx="1771650" cy="671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0860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re. 2 contenus et contenu">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611066" y="1340768"/>
            <a:ext cx="3936023" cy="1728192"/>
          </a:xfrm>
          <a:ln>
            <a:solidFill>
              <a:schemeClr val="bg1">
                <a:lumMod val="75000"/>
              </a:schemeClr>
            </a:solidFill>
          </a:ln>
        </p:spPr>
        <p:txBody>
          <a:bodyPr rtlCol="0"/>
          <a:lstStyle>
            <a:lvl1pPr algn="l" rtl="0">
              <a:defRPr>
                <a:solidFill>
                  <a:schemeClr val="accent1"/>
                </a:solidFill>
              </a:defRPr>
            </a:lvl1pPr>
            <a:lvl2pPr algn="l" rtl="0">
              <a:defRPr>
                <a:solidFill>
                  <a:schemeClr val="tx2"/>
                </a:solidFill>
              </a:defRPr>
            </a:lvl2pPr>
            <a:lvl3pPr algn="l" rtl="0">
              <a:defRPr>
                <a:solidFill>
                  <a:schemeClr val="tx2"/>
                </a:solidFill>
              </a:defRPr>
            </a:lvl3pPr>
            <a:lvl4pPr algn="l" rtl="0">
              <a:defRPr>
                <a:solidFill>
                  <a:schemeClr val="tx2"/>
                </a:solidFill>
              </a:defRPr>
            </a:lvl4pPr>
            <a:lvl5pPr algn="l" rtl="0">
              <a:defRPr>
                <a:solidFill>
                  <a:schemeClr val="tx2"/>
                </a:solidFill>
              </a:defRPr>
            </a:lvl5pPr>
          </a:lstStyle>
          <a:p>
            <a:pPr lvl="0" rtl="0"/>
            <a:r>
              <a:rPr lang="ru-RU"/>
              <a:t>Modifiez les styles du texte du masque</a:t>
            </a:r>
          </a:p>
          <a:p>
            <a:pPr lvl="1" rtl="0"/>
            <a:r>
              <a:rPr lang="ru-RU"/>
              <a:t>Deuxième niveau</a:t>
            </a:r>
          </a:p>
          <a:p>
            <a:pPr lvl="2" rtl="0"/>
            <a:r>
              <a:rPr lang="ru-RU"/>
              <a:t>Troisième niveau</a:t>
            </a:r>
          </a:p>
          <a:p>
            <a:pPr lvl="3" rtl="0"/>
            <a:r>
              <a:rPr lang="ru-RU"/>
              <a:t>Quatrième niveau</a:t>
            </a:r>
          </a:p>
          <a:p>
            <a:pPr lvl="4" rtl="0"/>
            <a:r>
              <a:rPr lang="ru-RU"/>
              <a:t>Cinquième niveau</a:t>
            </a:r>
            <a:endParaRPr lang="en-US" dirty="0"/>
          </a:p>
        </p:txBody>
      </p:sp>
      <p:sp>
        <p:nvSpPr>
          <p:cNvPr id="7" name="Titre 1"/>
          <p:cNvSpPr>
            <a:spLocks noGrp="1"/>
          </p:cNvSpPr>
          <p:nvPr>
            <p:ph type="title"/>
          </p:nvPr>
        </p:nvSpPr>
        <p:spPr>
          <a:xfrm>
            <a:off x="611188" y="476250"/>
            <a:ext cx="7993062" cy="576263"/>
          </a:xfrm>
        </p:spPr>
        <p:txBody>
          <a:bodyPr rtlCol="0"/>
          <a:lstStyle/>
          <a:p>
            <a:pPr rtl="0"/>
            <a:r>
              <a:rPr lang="ru-RU"/>
              <a:t>Modifiez le style du titre</a:t>
            </a:r>
            <a:endParaRPr lang="en-US" dirty="0"/>
          </a:p>
        </p:txBody>
      </p:sp>
      <p:sp>
        <p:nvSpPr>
          <p:cNvPr id="8" name="Espace réservé du contenu 2"/>
          <p:cNvSpPr>
            <a:spLocks noGrp="1"/>
          </p:cNvSpPr>
          <p:nvPr>
            <p:ph sz="quarter" idx="10"/>
          </p:nvPr>
        </p:nvSpPr>
        <p:spPr>
          <a:xfrm>
            <a:off x="611066" y="3212976"/>
            <a:ext cx="3936023" cy="1728192"/>
          </a:xfrm>
          <a:ln>
            <a:solidFill>
              <a:schemeClr val="bg1">
                <a:lumMod val="75000"/>
              </a:schemeClr>
            </a:solidFill>
          </a:ln>
        </p:spPr>
        <p:txBody>
          <a:bodyPr rtlCol="0"/>
          <a:lstStyle>
            <a:lvl1pPr algn="l" rtl="0">
              <a:defRPr>
                <a:solidFill>
                  <a:schemeClr val="accent1"/>
                </a:solidFill>
              </a:defRPr>
            </a:lvl1pPr>
            <a:lvl2pPr algn="l" rtl="0">
              <a:defRPr>
                <a:solidFill>
                  <a:schemeClr val="tx2"/>
                </a:solidFill>
              </a:defRPr>
            </a:lvl2pPr>
            <a:lvl3pPr algn="l" rtl="0">
              <a:defRPr>
                <a:solidFill>
                  <a:schemeClr val="tx2"/>
                </a:solidFill>
              </a:defRPr>
            </a:lvl3pPr>
            <a:lvl4pPr algn="l" rtl="0">
              <a:defRPr>
                <a:solidFill>
                  <a:schemeClr val="tx2"/>
                </a:solidFill>
              </a:defRPr>
            </a:lvl4pPr>
            <a:lvl5pPr algn="l" rtl="0">
              <a:defRPr>
                <a:solidFill>
                  <a:schemeClr val="tx2"/>
                </a:solidFill>
              </a:defRPr>
            </a:lvl5pPr>
          </a:lstStyle>
          <a:p>
            <a:pPr lvl="0" rtl="0"/>
            <a:r>
              <a:rPr lang="ru-RU"/>
              <a:t>Modifiez les styles du texte du masque</a:t>
            </a:r>
          </a:p>
          <a:p>
            <a:pPr lvl="1" rtl="0"/>
            <a:r>
              <a:rPr lang="ru-RU"/>
              <a:t>Deuxième niveau</a:t>
            </a:r>
          </a:p>
          <a:p>
            <a:pPr lvl="2" rtl="0"/>
            <a:r>
              <a:rPr lang="ru-RU"/>
              <a:t>Troisième niveau</a:t>
            </a:r>
          </a:p>
          <a:p>
            <a:pPr lvl="3" rtl="0"/>
            <a:r>
              <a:rPr lang="ru-RU"/>
              <a:t>Quatrième niveau</a:t>
            </a:r>
          </a:p>
          <a:p>
            <a:pPr lvl="4" rtl="0"/>
            <a:r>
              <a:rPr lang="ru-RU"/>
              <a:t>Cinquième niveau</a:t>
            </a:r>
            <a:endParaRPr lang="en-US" dirty="0"/>
          </a:p>
        </p:txBody>
      </p:sp>
      <p:sp>
        <p:nvSpPr>
          <p:cNvPr id="9" name="Espace réservé du contenu 2"/>
          <p:cNvSpPr>
            <a:spLocks noGrp="1"/>
          </p:cNvSpPr>
          <p:nvPr>
            <p:ph sz="quarter" idx="11"/>
          </p:nvPr>
        </p:nvSpPr>
        <p:spPr>
          <a:xfrm>
            <a:off x="4716016" y="1340768"/>
            <a:ext cx="3936023" cy="1728192"/>
          </a:xfrm>
          <a:ln>
            <a:solidFill>
              <a:schemeClr val="bg1">
                <a:lumMod val="75000"/>
              </a:schemeClr>
            </a:solidFill>
          </a:ln>
        </p:spPr>
        <p:txBody>
          <a:bodyPr rtlCol="0"/>
          <a:lstStyle>
            <a:lvl1pPr algn="l" rtl="0">
              <a:defRPr>
                <a:solidFill>
                  <a:schemeClr val="accent1"/>
                </a:solidFill>
              </a:defRPr>
            </a:lvl1pPr>
            <a:lvl2pPr algn="l" rtl="0">
              <a:defRPr>
                <a:solidFill>
                  <a:schemeClr val="tx2"/>
                </a:solidFill>
              </a:defRPr>
            </a:lvl2pPr>
            <a:lvl3pPr algn="l" rtl="0">
              <a:defRPr>
                <a:solidFill>
                  <a:schemeClr val="tx2"/>
                </a:solidFill>
              </a:defRPr>
            </a:lvl3pPr>
            <a:lvl4pPr algn="l" rtl="0">
              <a:defRPr>
                <a:solidFill>
                  <a:schemeClr val="tx2"/>
                </a:solidFill>
              </a:defRPr>
            </a:lvl4pPr>
            <a:lvl5pPr algn="l" rtl="0">
              <a:defRPr>
                <a:solidFill>
                  <a:schemeClr val="tx2"/>
                </a:solidFill>
              </a:defRPr>
            </a:lvl5pPr>
          </a:lstStyle>
          <a:p>
            <a:pPr lvl="0" rtl="0"/>
            <a:r>
              <a:rPr lang="ru-RU"/>
              <a:t>Modifiez les styles du texte du masque</a:t>
            </a:r>
          </a:p>
          <a:p>
            <a:pPr lvl="1" rtl="0"/>
            <a:r>
              <a:rPr lang="ru-RU"/>
              <a:t>Deuxième niveau</a:t>
            </a:r>
          </a:p>
          <a:p>
            <a:pPr lvl="2" rtl="0"/>
            <a:r>
              <a:rPr lang="ru-RU"/>
              <a:t>Troisième niveau</a:t>
            </a:r>
          </a:p>
          <a:p>
            <a:pPr lvl="3" rtl="0"/>
            <a:r>
              <a:rPr lang="ru-RU"/>
              <a:t>Quatrième niveau</a:t>
            </a:r>
          </a:p>
          <a:p>
            <a:pPr lvl="4" rtl="0"/>
            <a:r>
              <a:rPr lang="ru-RU"/>
              <a:t>Cinquième niveau</a:t>
            </a:r>
            <a:endParaRPr lang="en-US" dirty="0"/>
          </a:p>
        </p:txBody>
      </p:sp>
      <p:sp>
        <p:nvSpPr>
          <p:cNvPr id="10" name="Espace réservé du contenu 2"/>
          <p:cNvSpPr>
            <a:spLocks noGrp="1"/>
          </p:cNvSpPr>
          <p:nvPr>
            <p:ph sz="quarter" idx="12"/>
          </p:nvPr>
        </p:nvSpPr>
        <p:spPr>
          <a:xfrm>
            <a:off x="4716016" y="3212976"/>
            <a:ext cx="3936023" cy="1728192"/>
          </a:xfrm>
          <a:ln>
            <a:solidFill>
              <a:schemeClr val="bg1">
                <a:lumMod val="75000"/>
              </a:schemeClr>
            </a:solidFill>
          </a:ln>
        </p:spPr>
        <p:txBody>
          <a:bodyPr rtlCol="0"/>
          <a:lstStyle>
            <a:lvl1pPr algn="l" rtl="0">
              <a:defRPr>
                <a:solidFill>
                  <a:schemeClr val="accent1"/>
                </a:solidFill>
              </a:defRPr>
            </a:lvl1pPr>
            <a:lvl2pPr algn="l" rtl="0">
              <a:defRPr>
                <a:solidFill>
                  <a:schemeClr val="tx2"/>
                </a:solidFill>
              </a:defRPr>
            </a:lvl2pPr>
            <a:lvl3pPr algn="l" rtl="0">
              <a:defRPr>
                <a:solidFill>
                  <a:schemeClr val="tx2"/>
                </a:solidFill>
              </a:defRPr>
            </a:lvl3pPr>
            <a:lvl4pPr algn="l" rtl="0">
              <a:defRPr>
                <a:solidFill>
                  <a:schemeClr val="tx2"/>
                </a:solidFill>
              </a:defRPr>
            </a:lvl4pPr>
            <a:lvl5pPr algn="l" rtl="0">
              <a:defRPr>
                <a:solidFill>
                  <a:schemeClr val="tx2"/>
                </a:solidFill>
              </a:defRPr>
            </a:lvl5pPr>
          </a:lstStyle>
          <a:p>
            <a:pPr lvl="0" rtl="0"/>
            <a:r>
              <a:rPr lang="ru-RU"/>
              <a:t>Modifiez les styles du texte du masque</a:t>
            </a:r>
          </a:p>
          <a:p>
            <a:pPr lvl="1" rtl="0"/>
            <a:r>
              <a:rPr lang="ru-RU"/>
              <a:t>Deuxième niveau</a:t>
            </a:r>
          </a:p>
          <a:p>
            <a:pPr lvl="2" rtl="0"/>
            <a:r>
              <a:rPr lang="ru-RU"/>
              <a:t>Troisième niveau</a:t>
            </a:r>
          </a:p>
          <a:p>
            <a:pPr lvl="3" rtl="0"/>
            <a:r>
              <a:rPr lang="ru-RU"/>
              <a:t>Quatrième niveau</a:t>
            </a:r>
          </a:p>
          <a:p>
            <a:pPr lvl="4" rtl="0"/>
            <a:r>
              <a:rPr lang="ru-RU"/>
              <a:t>Cinquième niveau</a:t>
            </a:r>
            <a:endParaRPr lang="en-US" dirty="0"/>
          </a:p>
        </p:txBody>
      </p:sp>
      <p:sp>
        <p:nvSpPr>
          <p:cNvPr id="11" name="Espace réservé du contenu 2"/>
          <p:cNvSpPr>
            <a:spLocks noGrp="1"/>
          </p:cNvSpPr>
          <p:nvPr>
            <p:ph sz="quarter" idx="13"/>
          </p:nvPr>
        </p:nvSpPr>
        <p:spPr>
          <a:xfrm>
            <a:off x="611560" y="5129808"/>
            <a:ext cx="8064896" cy="1107504"/>
          </a:xfrm>
          <a:ln>
            <a:solidFill>
              <a:schemeClr val="bg1">
                <a:lumMod val="75000"/>
              </a:schemeClr>
            </a:solidFill>
          </a:ln>
        </p:spPr>
        <p:txBody>
          <a:bodyPr rtlCol="0"/>
          <a:lstStyle>
            <a:lvl1pPr algn="l" rtl="0">
              <a:defRPr>
                <a:solidFill>
                  <a:schemeClr val="accent1"/>
                </a:solidFill>
              </a:defRPr>
            </a:lvl1pPr>
            <a:lvl2pPr algn="l" rtl="0">
              <a:defRPr>
                <a:solidFill>
                  <a:schemeClr val="tx2"/>
                </a:solidFill>
              </a:defRPr>
            </a:lvl2pPr>
            <a:lvl3pPr algn="l" rtl="0">
              <a:defRPr>
                <a:solidFill>
                  <a:schemeClr val="tx2"/>
                </a:solidFill>
              </a:defRPr>
            </a:lvl3pPr>
            <a:lvl4pPr algn="l" rtl="0">
              <a:defRPr>
                <a:solidFill>
                  <a:schemeClr val="tx2"/>
                </a:solidFill>
              </a:defRPr>
            </a:lvl4pPr>
            <a:lvl5pPr algn="l" rtl="0">
              <a:defRPr>
                <a:solidFill>
                  <a:schemeClr val="tx2"/>
                </a:solidFill>
              </a:defRPr>
            </a:lvl5pPr>
          </a:lstStyle>
          <a:p>
            <a:pPr lvl="0" rtl="0"/>
            <a:r>
              <a:rPr lang="ru-RU"/>
              <a:t>Modifiez les styles du texte du masque</a:t>
            </a:r>
          </a:p>
          <a:p>
            <a:pPr lvl="1" rtl="0"/>
            <a:r>
              <a:rPr lang="ru-RU"/>
              <a:t>Deuxième niveau</a:t>
            </a:r>
          </a:p>
          <a:p>
            <a:pPr lvl="2" rtl="0"/>
            <a:r>
              <a:rPr lang="ru-RU"/>
              <a:t>Troisième niveau</a:t>
            </a:r>
          </a:p>
          <a:p>
            <a:pPr lvl="3" rtl="0"/>
            <a:r>
              <a:rPr lang="ru-RU"/>
              <a:t>Quatrième niveau</a:t>
            </a:r>
          </a:p>
          <a:p>
            <a:pPr lvl="4" rtl="0"/>
            <a:r>
              <a:rPr lang="ru-RU"/>
              <a:t>Cinquième niveau</a:t>
            </a:r>
            <a:endParaRPr lang="en-US" dirty="0"/>
          </a:p>
        </p:txBody>
      </p:sp>
      <p:pic>
        <p:nvPicPr>
          <p:cNvPr id="12" name="Picture 2" descr="МИИТ"/>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92280" y="332656"/>
            <a:ext cx="1771650" cy="671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834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32" descr="bandeau_2"/>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1587" y="620688"/>
            <a:ext cx="914558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title"/>
          </p:nvPr>
        </p:nvSpPr>
        <p:spPr bwMode="auto">
          <a:xfrm>
            <a:off x="611188" y="476250"/>
            <a:ext cx="7993062"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lvl="0" rtl="0"/>
            <a:r>
              <a:rPr lang="ru-RU"/>
              <a:t>Cliquez et modifiez le titre</a:t>
            </a:r>
          </a:p>
        </p:txBody>
      </p:sp>
      <p:sp>
        <p:nvSpPr>
          <p:cNvPr id="4100" name="Rectangle 4"/>
          <p:cNvSpPr>
            <a:spLocks noGrp="1" noChangeArrowheads="1"/>
          </p:cNvSpPr>
          <p:nvPr>
            <p:ph type="body" idx="1"/>
          </p:nvPr>
        </p:nvSpPr>
        <p:spPr bwMode="auto">
          <a:xfrm>
            <a:off x="611188" y="1341438"/>
            <a:ext cx="801370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pPr lvl="0" rtl="0"/>
            <a:r>
              <a:rPr lang="ru-RU"/>
              <a:t>Cliquez pour modifier les styles du texte du masque</a:t>
            </a:r>
          </a:p>
          <a:p>
            <a:pPr lvl="1" rtl="0"/>
            <a:r>
              <a:rPr lang="ru-RU"/>
              <a:t>Deuxième niveau</a:t>
            </a:r>
            <a:endParaRPr lang="en-GB" dirty="0" smtClean="0"/>
          </a:p>
          <a:p>
            <a:pPr lvl="2" rtl="0"/>
            <a:r>
              <a:rPr lang="ru-RU"/>
              <a:t>Troisième niveau</a:t>
            </a:r>
            <a:endParaRPr lang="en-GB" dirty="0" smtClean="0"/>
          </a:p>
          <a:p>
            <a:pPr lvl="3" rtl="0"/>
            <a:r>
              <a:rPr lang="ru-RU"/>
              <a:t>Quatrième niveau</a:t>
            </a:r>
            <a:endParaRPr lang="en-GB" dirty="0" smtClean="0"/>
          </a:p>
          <a:p>
            <a:pPr lvl="4" rtl="0"/>
            <a:r>
              <a:rPr lang="ru-RU"/>
              <a:t>Cinquième niveau</a:t>
            </a:r>
            <a:endParaRPr lang="en-GB" dirty="0" smtClean="0"/>
          </a:p>
        </p:txBody>
      </p:sp>
      <p:pic>
        <p:nvPicPr>
          <p:cNvPr id="11" name="Picture 21" descr="logint"/>
          <p:cNvPicPr>
            <a:picLocks noChangeAspect="1" noChangeArrowheads="1"/>
          </p:cNvPicPr>
          <p:nvPr userDrawn="1"/>
        </p:nvPicPr>
        <p:blipFill>
          <a:blip r:embed="rId22" cstate="print"/>
          <a:srcRect/>
          <a:stretch>
            <a:fillRect/>
          </a:stretch>
        </p:blipFill>
        <p:spPr bwMode="auto">
          <a:xfrm>
            <a:off x="7300913" y="6454377"/>
            <a:ext cx="1390020" cy="282973"/>
          </a:xfrm>
          <a:prstGeom prst="rect">
            <a:avLst/>
          </a:prstGeom>
          <a:noFill/>
        </p:spPr>
      </p:pic>
      <p:sp>
        <p:nvSpPr>
          <p:cNvPr id="14" name="Rectangle 23"/>
          <p:cNvSpPr>
            <a:spLocks noChangeArrowheads="1"/>
          </p:cNvSpPr>
          <p:nvPr userDrawn="1"/>
        </p:nvSpPr>
        <p:spPr bwMode="auto">
          <a:xfrm>
            <a:off x="470858" y="6587212"/>
            <a:ext cx="6765438" cy="123111"/>
          </a:xfrm>
          <a:prstGeom prst="rect">
            <a:avLst/>
          </a:prstGeom>
          <a:noFill/>
          <a:ln w="9525">
            <a:noFill/>
            <a:miter lim="800000"/>
            <a:headEnd/>
            <a:tailEnd/>
          </a:ln>
          <a:effectLst/>
        </p:spPr>
        <p:txBody>
          <a:bodyPr wrap="square" lIns="0" tIns="0" rIns="0" bIns="0" rtlCol="0" anchor="ctr">
            <a:spAutoFit/>
          </a:bodyPr>
          <a:lstStyle/>
          <a:p>
            <a:pPr rtl="0">
              <a:lnSpc>
                <a:spcPct val="80000"/>
              </a:lnSpc>
            </a:pPr>
            <a:r>
              <a:rPr lang="ru-RU" sz="500" noProof="1">
                <a:solidFill>
                  <a:srgbClr val="8C8C8C"/>
                </a:solidFill>
                <a:latin typeface="+mn-lt"/>
                <a:cs typeface="Arial" pitchFamily="34" charset="0"/>
              </a:rPr>
              <a:t>© ALSTOM 2015. All rights reserved. Information contained in this document is indicative only. No representation or warranty is given or should be relied on that it is complete or correct or will apply to any particular project.</a:t>
            </a:r>
            <a:r>
              <a:rPr lang="en-US" sz="500" noProof="1" smtClean="0">
                <a:solidFill>
                  <a:srgbClr val="8C8C8C"/>
                </a:solidFill>
                <a:latin typeface="+mn-lt"/>
                <a:cs typeface="Arial" pitchFamily="34" charset="0"/>
              </a:rPr>
              <a:t/>
            </a:r>
            <a:br>
              <a:rPr lang="en-US" sz="500" noProof="1" smtClean="0">
                <a:solidFill>
                  <a:srgbClr val="8C8C8C"/>
                </a:solidFill>
                <a:latin typeface="+mn-lt"/>
                <a:cs typeface="Arial" pitchFamily="34" charset="0"/>
              </a:rPr>
            </a:br>
            <a:r>
              <a:rPr lang="ru-RU" sz="500" noProof="1">
                <a:solidFill>
                  <a:srgbClr val="8C8C8C"/>
                </a:solidFill>
                <a:latin typeface="+mn-lt"/>
                <a:cs typeface="Arial" pitchFamily="34" charset="0"/>
              </a:rPr>
              <a:t>This will depend on the technical and commercial circumstances. It is provided without liability and is subject to change without notice. Reproduction, use or disclosure to third parties, without express written authority, is strictly prohibited. </a:t>
            </a:r>
          </a:p>
        </p:txBody>
      </p:sp>
    </p:spTree>
    <p:extLst>
      <p:ext uri="{BB962C8B-B14F-4D97-AF65-F5344CB8AC3E}">
        <p14:creationId xmlns:p14="http://schemas.microsoft.com/office/powerpoint/2010/main" val="400449372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701" r:id="rId6"/>
    <p:sldLayoutId id="2147483694" r:id="rId7"/>
    <p:sldLayoutId id="2147483695" r:id="rId8"/>
    <p:sldLayoutId id="2147483700" r:id="rId9"/>
    <p:sldLayoutId id="2147483696" r:id="rId10"/>
    <p:sldLayoutId id="2147483697" r:id="rId11"/>
    <p:sldLayoutId id="2147483702" r:id="rId12"/>
    <p:sldLayoutId id="2147483703" r:id="rId13"/>
    <p:sldLayoutId id="2147483704" r:id="rId14"/>
    <p:sldLayoutId id="2147483705" r:id="rId15"/>
    <p:sldLayoutId id="2147483706" r:id="rId16"/>
    <p:sldLayoutId id="2147483707" r:id="rId17"/>
    <p:sldLayoutId id="2147483708" r:id="rId18"/>
    <p:sldLayoutId id="2147483710" r:id="rId19"/>
  </p:sldLayoutIdLst>
  <p:timing>
    <p:tnLst>
      <p:par>
        <p:cTn id="1" dur="indefinite" restart="never" nodeType="tmRoot"/>
      </p:par>
    </p:tnLst>
  </p:timing>
  <p:hf sldNum="0" hdr="0" dt="0"/>
  <p:txStyles>
    <p:titleStyle>
      <a:lvl1pPr algn="l" rtl="0" eaLnBrk="0" fontAlgn="base" hangingPunct="0">
        <a:spcBef>
          <a:spcPct val="0"/>
        </a:spcBef>
        <a:spcAft>
          <a:spcPct val="0"/>
        </a:spcAft>
        <a:defRPr sz="1800" b="1">
          <a:solidFill>
            <a:schemeClr val="tx2"/>
          </a:solidFill>
          <a:latin typeface="+mn-lt"/>
          <a:ea typeface="+mj-ea"/>
          <a:cs typeface="+mj-cs"/>
        </a:defRPr>
      </a:lvl1pPr>
      <a:lvl2pPr algn="l" rtl="0" eaLnBrk="0" fontAlgn="base" hangingPunct="0">
        <a:spcBef>
          <a:spcPct val="0"/>
        </a:spcBef>
        <a:spcAft>
          <a:spcPct val="0"/>
        </a:spcAft>
        <a:defRPr sz="2000" b="1">
          <a:solidFill>
            <a:schemeClr val="bg1"/>
          </a:solidFill>
          <a:latin typeface="Alstom" pitchFamily="2" charset="0"/>
        </a:defRPr>
      </a:lvl2pPr>
      <a:lvl3pPr algn="l" rtl="0" eaLnBrk="0" fontAlgn="base" hangingPunct="0">
        <a:spcBef>
          <a:spcPct val="0"/>
        </a:spcBef>
        <a:spcAft>
          <a:spcPct val="0"/>
        </a:spcAft>
        <a:defRPr sz="2000" b="1">
          <a:solidFill>
            <a:schemeClr val="bg1"/>
          </a:solidFill>
          <a:latin typeface="Alstom" pitchFamily="2" charset="0"/>
        </a:defRPr>
      </a:lvl3pPr>
      <a:lvl4pPr algn="l" rtl="0" eaLnBrk="0" fontAlgn="base" hangingPunct="0">
        <a:spcBef>
          <a:spcPct val="0"/>
        </a:spcBef>
        <a:spcAft>
          <a:spcPct val="0"/>
        </a:spcAft>
        <a:defRPr sz="2000" b="1">
          <a:solidFill>
            <a:schemeClr val="bg1"/>
          </a:solidFill>
          <a:latin typeface="Alstom" pitchFamily="2" charset="0"/>
        </a:defRPr>
      </a:lvl4pPr>
      <a:lvl5pPr algn="l" rtl="0" eaLnBrk="0" fontAlgn="base" hangingPunct="0">
        <a:spcBef>
          <a:spcPct val="0"/>
        </a:spcBef>
        <a:spcAft>
          <a:spcPct val="0"/>
        </a:spcAft>
        <a:defRPr sz="2000" b="1">
          <a:solidFill>
            <a:schemeClr val="bg1"/>
          </a:solidFill>
          <a:latin typeface="Alstom" pitchFamily="2" charset="0"/>
        </a:defRPr>
      </a:lvl5pPr>
      <a:lvl6pPr marL="457200" algn="l" rtl="0" fontAlgn="base">
        <a:spcBef>
          <a:spcPct val="0"/>
        </a:spcBef>
        <a:spcAft>
          <a:spcPct val="0"/>
        </a:spcAft>
        <a:defRPr sz="2000" b="1">
          <a:solidFill>
            <a:schemeClr val="bg1"/>
          </a:solidFill>
          <a:latin typeface="Alstom" pitchFamily="2" charset="0"/>
        </a:defRPr>
      </a:lvl6pPr>
      <a:lvl7pPr marL="914400" algn="l" rtl="0" fontAlgn="base">
        <a:spcBef>
          <a:spcPct val="0"/>
        </a:spcBef>
        <a:spcAft>
          <a:spcPct val="0"/>
        </a:spcAft>
        <a:defRPr sz="2000" b="1">
          <a:solidFill>
            <a:schemeClr val="bg1"/>
          </a:solidFill>
          <a:latin typeface="Alstom" pitchFamily="2" charset="0"/>
        </a:defRPr>
      </a:lvl7pPr>
      <a:lvl8pPr marL="1371600" algn="l" rtl="0" fontAlgn="base">
        <a:spcBef>
          <a:spcPct val="0"/>
        </a:spcBef>
        <a:spcAft>
          <a:spcPct val="0"/>
        </a:spcAft>
        <a:defRPr sz="2000" b="1">
          <a:solidFill>
            <a:schemeClr val="bg1"/>
          </a:solidFill>
          <a:latin typeface="Alstom" pitchFamily="2" charset="0"/>
        </a:defRPr>
      </a:lvl8pPr>
      <a:lvl9pPr marL="1828800" algn="l" rtl="0" fontAlgn="base">
        <a:spcBef>
          <a:spcPct val="0"/>
        </a:spcBef>
        <a:spcAft>
          <a:spcPct val="0"/>
        </a:spcAft>
        <a:defRPr sz="2000" b="1">
          <a:solidFill>
            <a:schemeClr val="bg1"/>
          </a:solidFill>
          <a:latin typeface="Alstom" pitchFamily="2" charset="0"/>
        </a:defRPr>
      </a:lvl9pPr>
    </p:titleStyle>
    <p:bodyStyle>
      <a:lvl1pPr marL="180000" indent="-180000" algn="l" rtl="0" eaLnBrk="0" fontAlgn="base" hangingPunct="0">
        <a:spcBef>
          <a:spcPts val="600"/>
        </a:spcBef>
        <a:spcAft>
          <a:spcPct val="0"/>
        </a:spcAft>
        <a:buClr>
          <a:srgbClr val="1B5CA5"/>
        </a:buClr>
        <a:buFont typeface="Wingdings" pitchFamily="2" charset="2"/>
        <a:buChar char="w"/>
        <a:defRPr sz="1400" b="1">
          <a:solidFill>
            <a:schemeClr val="accent1"/>
          </a:solidFill>
          <a:latin typeface="+mn-lt"/>
          <a:ea typeface="+mn-ea"/>
          <a:cs typeface="+mn-cs"/>
        </a:defRPr>
      </a:lvl1pPr>
      <a:lvl2pPr marL="360000" indent="-180000" algn="l" rtl="0" eaLnBrk="0" fontAlgn="base" hangingPunct="0">
        <a:spcBef>
          <a:spcPts val="400"/>
        </a:spcBef>
        <a:spcAft>
          <a:spcPct val="0"/>
        </a:spcAft>
        <a:buClr>
          <a:srgbClr val="1B5CA5"/>
        </a:buClr>
        <a:buFont typeface="Alstom" pitchFamily="2" charset="0"/>
        <a:buChar char="−"/>
        <a:defRPr sz="1400">
          <a:solidFill>
            <a:srgbClr val="003D71"/>
          </a:solidFill>
          <a:latin typeface="+mn-lt"/>
        </a:defRPr>
      </a:lvl2pPr>
      <a:lvl3pPr marL="540000" indent="-180000" algn="l" rtl="0" eaLnBrk="0" fontAlgn="base" hangingPunct="0">
        <a:spcBef>
          <a:spcPts val="400"/>
        </a:spcBef>
        <a:spcAft>
          <a:spcPct val="0"/>
        </a:spcAft>
        <a:buClr>
          <a:srgbClr val="1B5CA5"/>
        </a:buClr>
        <a:buFont typeface="Arial" charset="0"/>
        <a:buChar char="•"/>
        <a:defRPr sz="1400">
          <a:solidFill>
            <a:srgbClr val="003D71"/>
          </a:solidFill>
          <a:latin typeface="+mn-lt"/>
        </a:defRPr>
      </a:lvl3pPr>
      <a:lvl4pPr marL="720000" indent="-180000" algn="l" rtl="0" eaLnBrk="0" fontAlgn="base" hangingPunct="0">
        <a:spcBef>
          <a:spcPct val="0"/>
        </a:spcBef>
        <a:spcAft>
          <a:spcPct val="0"/>
        </a:spcAft>
        <a:buClr>
          <a:srgbClr val="1B5CA5"/>
        </a:buClr>
        <a:buFont typeface="Alstom" pitchFamily="2" charset="0"/>
        <a:buChar char="−"/>
        <a:defRPr sz="1400">
          <a:solidFill>
            <a:srgbClr val="003D71"/>
          </a:solidFill>
          <a:latin typeface="+mn-lt"/>
        </a:defRPr>
      </a:lvl4pPr>
      <a:lvl5pPr marL="900000" indent="-180000" algn="l" rtl="0" eaLnBrk="0" fontAlgn="base" hangingPunct="0">
        <a:spcBef>
          <a:spcPct val="0"/>
        </a:spcBef>
        <a:spcAft>
          <a:spcPct val="0"/>
        </a:spcAft>
        <a:buClr>
          <a:srgbClr val="1B5CA5"/>
        </a:buClr>
        <a:buFont typeface="Arial" charset="0"/>
        <a:buChar char="•"/>
        <a:defRPr sz="1400">
          <a:solidFill>
            <a:srgbClr val="003D71"/>
          </a:solidFill>
          <a:latin typeface="+mn-lt"/>
        </a:defRPr>
      </a:lvl5pPr>
      <a:lvl6pPr marL="2514600" indent="-228600" algn="l" rtl="0" fontAlgn="base">
        <a:spcBef>
          <a:spcPct val="0"/>
        </a:spcBef>
        <a:spcAft>
          <a:spcPct val="0"/>
        </a:spcAft>
        <a:buClr>
          <a:srgbClr val="1B5CA5"/>
        </a:buClr>
        <a:buFont typeface="Arial" charset="0"/>
        <a:buChar char="•"/>
        <a:defRPr sz="1600">
          <a:solidFill>
            <a:srgbClr val="003D71"/>
          </a:solidFill>
          <a:latin typeface="+mn-lt"/>
        </a:defRPr>
      </a:lvl6pPr>
      <a:lvl7pPr marL="2971800" indent="-228600" algn="l" rtl="0" fontAlgn="base">
        <a:spcBef>
          <a:spcPct val="0"/>
        </a:spcBef>
        <a:spcAft>
          <a:spcPct val="0"/>
        </a:spcAft>
        <a:buClr>
          <a:srgbClr val="1B5CA5"/>
        </a:buClr>
        <a:buFont typeface="Arial" charset="0"/>
        <a:buChar char="•"/>
        <a:defRPr sz="1600">
          <a:solidFill>
            <a:srgbClr val="003D71"/>
          </a:solidFill>
          <a:latin typeface="+mn-lt"/>
        </a:defRPr>
      </a:lvl7pPr>
      <a:lvl8pPr marL="3429000" indent="-228600" algn="l" rtl="0" fontAlgn="base">
        <a:spcBef>
          <a:spcPct val="0"/>
        </a:spcBef>
        <a:spcAft>
          <a:spcPct val="0"/>
        </a:spcAft>
        <a:buClr>
          <a:srgbClr val="1B5CA5"/>
        </a:buClr>
        <a:buFont typeface="Arial" charset="0"/>
        <a:buChar char="•"/>
        <a:defRPr sz="1600">
          <a:solidFill>
            <a:srgbClr val="003D71"/>
          </a:solidFill>
          <a:latin typeface="+mn-lt"/>
        </a:defRPr>
      </a:lvl8pPr>
      <a:lvl9pPr marL="3886200" indent="-228600" algn="l" rtl="0" fontAlgn="base">
        <a:spcBef>
          <a:spcPct val="0"/>
        </a:spcBef>
        <a:spcAft>
          <a:spcPct val="0"/>
        </a:spcAft>
        <a:buClr>
          <a:srgbClr val="1B5CA5"/>
        </a:buClr>
        <a:buFont typeface="Arial" charset="0"/>
        <a:buChar char="•"/>
        <a:defRPr sz="1600">
          <a:solidFill>
            <a:srgbClr val="003D7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6.gif"/><Relationship Id="rId7" Type="http://schemas.openxmlformats.org/officeDocument/2006/relationships/image" Target="../media/image39.gif"/><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7.gif"/><Relationship Id="rId5" Type="http://schemas.openxmlformats.org/officeDocument/2006/relationships/image" Target="../media/image38.gif"/><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gif"/><Relationship Id="rId7" Type="http://schemas.openxmlformats.org/officeDocument/2006/relationships/image" Target="../media/image17.gif"/><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6.gif"/><Relationship Id="rId5" Type="http://schemas.openxmlformats.org/officeDocument/2006/relationships/image" Target="../media/image41.gif"/><Relationship Id="rId10" Type="http://schemas.openxmlformats.org/officeDocument/2006/relationships/image" Target="../media/image44.jpeg"/><Relationship Id="rId4" Type="http://schemas.openxmlformats.org/officeDocument/2006/relationships/image" Target="../media/image16.gif"/><Relationship Id="rId9" Type="http://schemas.openxmlformats.org/officeDocument/2006/relationships/image" Target="../media/image4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9.jpeg"/></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bfitlosangeles.com/wp-content/uploads/2014/11/challenge.jpg"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63.jpeg"/></Relationships>
</file>

<file path=ppt/slides/_rels/slide3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hyperlink" Target="http://www.petrolplus.ru/" TargetMode="External"/><Relationship Id="rId7" Type="http://schemas.openxmlformats.org/officeDocument/2006/relationships/image" Target="../media/image65.png"/><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64.png"/><Relationship Id="rId5" Type="http://schemas.openxmlformats.org/officeDocument/2006/relationships/oleObject" Target="../embeddings/_____Microsoft_Excel_97-20031.xls"/><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http://www.hydrogenics.com/home" TargetMode="Externa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1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6"/>
          <p:cNvSpPr txBox="1">
            <a:spLocks noChangeArrowheads="1"/>
          </p:cNvSpPr>
          <p:nvPr/>
        </p:nvSpPr>
        <p:spPr bwMode="auto">
          <a:xfrm>
            <a:off x="-1260648" y="3933056"/>
            <a:ext cx="7848872"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b"/>
          <a:lstStyle>
            <a:lvl1pPr algn="l" rtl="0" eaLnBrk="0" hangingPunct="0">
              <a:defRPr sz="1600" b="1">
                <a:solidFill>
                  <a:srgbClr val="003D71"/>
                </a:solidFill>
                <a:latin typeface="Alstom" pitchFamily="2" charset="0"/>
              </a:defRPr>
            </a:lvl1pPr>
            <a:lvl2pPr marL="742950" indent="-285750" algn="l" rtl="0" eaLnBrk="0" hangingPunct="0">
              <a:defRPr sz="1600" b="1">
                <a:solidFill>
                  <a:srgbClr val="003D71"/>
                </a:solidFill>
                <a:latin typeface="Alstom" pitchFamily="2" charset="0"/>
              </a:defRPr>
            </a:lvl2pPr>
            <a:lvl3pPr marL="1143000" indent="-228600" algn="l" rtl="0" eaLnBrk="0" hangingPunct="0">
              <a:defRPr sz="1600" b="1">
                <a:solidFill>
                  <a:srgbClr val="003D71"/>
                </a:solidFill>
                <a:latin typeface="Alstom" pitchFamily="2" charset="0"/>
              </a:defRPr>
            </a:lvl3pPr>
            <a:lvl4pPr marL="1600200" indent="-228600" algn="l" rtl="0" eaLnBrk="0" hangingPunct="0">
              <a:defRPr sz="1600" b="1">
                <a:solidFill>
                  <a:srgbClr val="003D71"/>
                </a:solidFill>
                <a:latin typeface="Alstom" pitchFamily="2" charset="0"/>
              </a:defRPr>
            </a:lvl4pPr>
            <a:lvl5pPr marL="2057400" indent="-228600" algn="l" rtl="0" eaLnBrk="0" hangingPunct="0">
              <a:defRPr sz="1600" b="1">
                <a:solidFill>
                  <a:srgbClr val="003D71"/>
                </a:solidFill>
                <a:latin typeface="Alstom" pitchFamily="2" charset="0"/>
              </a:defRPr>
            </a:lvl5pPr>
            <a:lvl6pPr marL="2514600" indent="-228600" algn="l" rtl="0" eaLnBrk="0" fontAlgn="base" hangingPunct="0">
              <a:spcBef>
                <a:spcPct val="0"/>
              </a:spcBef>
              <a:spcAft>
                <a:spcPct val="0"/>
              </a:spcAft>
              <a:defRPr sz="1600" b="1">
                <a:solidFill>
                  <a:srgbClr val="003D71"/>
                </a:solidFill>
                <a:latin typeface="Alstom" pitchFamily="2" charset="0"/>
              </a:defRPr>
            </a:lvl6pPr>
            <a:lvl7pPr marL="2971800" indent="-228600" algn="l" rtl="0" eaLnBrk="0" fontAlgn="base" hangingPunct="0">
              <a:spcBef>
                <a:spcPct val="0"/>
              </a:spcBef>
              <a:spcAft>
                <a:spcPct val="0"/>
              </a:spcAft>
              <a:defRPr sz="1600" b="1">
                <a:solidFill>
                  <a:srgbClr val="003D71"/>
                </a:solidFill>
                <a:latin typeface="Alstom" pitchFamily="2" charset="0"/>
              </a:defRPr>
            </a:lvl7pPr>
            <a:lvl8pPr marL="3429000" indent="-228600" algn="l" rtl="0" eaLnBrk="0" fontAlgn="base" hangingPunct="0">
              <a:spcBef>
                <a:spcPct val="0"/>
              </a:spcBef>
              <a:spcAft>
                <a:spcPct val="0"/>
              </a:spcAft>
              <a:defRPr sz="1600" b="1">
                <a:solidFill>
                  <a:srgbClr val="003D71"/>
                </a:solidFill>
                <a:latin typeface="Alstom" pitchFamily="2" charset="0"/>
              </a:defRPr>
            </a:lvl8pPr>
            <a:lvl9pPr marL="3886200" indent="-228600" algn="l" rtl="0" eaLnBrk="0" fontAlgn="base" hangingPunct="0">
              <a:spcBef>
                <a:spcPct val="0"/>
              </a:spcBef>
              <a:spcAft>
                <a:spcPct val="0"/>
              </a:spcAft>
              <a:defRPr sz="1600" b="1">
                <a:solidFill>
                  <a:srgbClr val="003D71"/>
                </a:solidFill>
                <a:latin typeface="Alstom" pitchFamily="2" charset="0"/>
              </a:defRPr>
            </a:lvl9pPr>
          </a:lstStyle>
          <a:p>
            <a:pPr algn="r" rtl="0"/>
            <a:r>
              <a:rPr lang="ru-RU" sz="2800" dirty="0"/>
              <a:t>Магистральный подвижной состав</a:t>
            </a:r>
            <a:endParaRPr lang="en-GB" sz="2800" dirty="0">
              <a:solidFill>
                <a:schemeClr val="tx2"/>
              </a:solidFill>
              <a:latin typeface="+mn-lt"/>
            </a:endParaRPr>
          </a:p>
        </p:txBody>
      </p:sp>
      <p:sp>
        <p:nvSpPr>
          <p:cNvPr id="13" name="Rectangle 8"/>
          <p:cNvSpPr>
            <a:spLocks noChangeArrowheads="1"/>
          </p:cNvSpPr>
          <p:nvPr/>
        </p:nvSpPr>
        <p:spPr bwMode="auto">
          <a:xfrm>
            <a:off x="323849" y="6381750"/>
            <a:ext cx="3981945" cy="22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rtl="0">
              <a:lnSpc>
                <a:spcPct val="70000"/>
              </a:lnSpc>
              <a:spcBef>
                <a:spcPct val="50000"/>
              </a:spcBef>
            </a:pPr>
            <a:r>
              <a:rPr lang="ru-RU" sz="1200" b="0" i="1">
                <a:solidFill>
                  <a:schemeClr val="bg1">
                    <a:lumMod val="75000"/>
                  </a:schemeClr>
                </a:solidFill>
                <a:latin typeface="+mn-lt"/>
              </a:rPr>
              <a:t>TEN-TEM-001 - BOR Template –  V3 - Guideline - January 2016 </a:t>
            </a:r>
            <a:endParaRPr lang="en-GB" sz="1200" b="0" i="1" dirty="0">
              <a:solidFill>
                <a:schemeClr val="bg1">
                  <a:lumMod val="75000"/>
                </a:schemeClr>
              </a:solidFill>
              <a:latin typeface="+mn-lt"/>
            </a:endParaRPr>
          </a:p>
        </p:txBody>
      </p:sp>
      <p:pic>
        <p:nvPicPr>
          <p:cNvPr id="7" name="Picture 2" descr="МИИ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4324" y="4221088"/>
            <a:ext cx="2849676" cy="10801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59632" y="5013176"/>
            <a:ext cx="4572000" cy="1169551"/>
          </a:xfrm>
          <a:prstGeom prst="rect">
            <a:avLst/>
          </a:prstGeom>
        </p:spPr>
        <p:txBody>
          <a:bodyPr rtlCol="0">
            <a:spAutoFit/>
          </a:bodyPr>
          <a:lstStyle/>
          <a:p>
            <a:pPr algn="r" rtl="0" eaLnBrk="1" hangingPunct="1">
              <a:lnSpc>
                <a:spcPts val="2800"/>
              </a:lnSpc>
            </a:pPr>
            <a:r>
              <a:rPr lang="ru-RU" sz="2000" dirty="0">
                <a:latin typeface="Calibri" panose="020F0502020204030204" pitchFamily="34" charset="0"/>
                <a:cs typeface="Calibri" panose="020F0502020204030204" pitchFamily="34" charset="0"/>
              </a:rPr>
              <a:t>Воробьев Игорь</a:t>
            </a:r>
          </a:p>
          <a:p>
            <a:pPr algn="r" rtl="0" eaLnBrk="1" hangingPunct="1">
              <a:lnSpc>
                <a:spcPts val="2800"/>
              </a:lnSpc>
            </a:pPr>
            <a:r>
              <a:rPr lang="ru-RU" sz="2000" dirty="0">
                <a:latin typeface="Calibri" panose="020F0502020204030204" pitchFamily="34" charset="0"/>
                <a:cs typeface="Calibri" panose="020F0502020204030204" pitchFamily="34" charset="0"/>
              </a:rPr>
              <a:t>Менеджер по развитию бизнеса</a:t>
            </a:r>
          </a:p>
          <a:p>
            <a:pPr algn="r" rtl="0" eaLnBrk="1" hangingPunct="1">
              <a:lnSpc>
                <a:spcPts val="2800"/>
              </a:lnSpc>
            </a:pPr>
            <a:r>
              <a:rPr lang="ru-RU" sz="2000" dirty="0">
                <a:latin typeface="Calibri" panose="020F0502020204030204" pitchFamily="34" charset="0"/>
                <a:cs typeface="Calibri" panose="020F0502020204030204" pitchFamily="34" charset="0"/>
              </a:rPr>
              <a:t>26.02.2016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ru-RU" dirty="0"/>
              <a:t>Тепловозы ТМХ</a:t>
            </a:r>
            <a:endParaRPr lang="en-GB" dirty="0"/>
          </a:p>
        </p:txBody>
      </p:sp>
      <p:sp>
        <p:nvSpPr>
          <p:cNvPr id="3" name="Rounded Rectangle 2"/>
          <p:cNvSpPr/>
          <p:nvPr/>
        </p:nvSpPr>
        <p:spPr>
          <a:xfrm>
            <a:off x="5287332" y="1279055"/>
            <a:ext cx="3587692" cy="3878652"/>
          </a:xfrm>
          <a:prstGeom prst="roundRect">
            <a:avLst>
              <a:gd name="adj" fmla="val 4651"/>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4" name="Rectangle 3"/>
          <p:cNvSpPr/>
          <p:nvPr/>
        </p:nvSpPr>
        <p:spPr bwMode="auto">
          <a:xfrm>
            <a:off x="5184067" y="3119717"/>
            <a:ext cx="3832053" cy="1400768"/>
          </a:xfrm>
          <a:prstGeom prst="rect">
            <a:avLst/>
          </a:prstGeom>
          <a:solidFill>
            <a:srgbClr val="FF5353">
              <a:alpha val="40000"/>
            </a:srgbClr>
          </a:solidFill>
          <a:ln>
            <a:solidFill>
              <a:schemeClr val="bg1"/>
            </a:solidFill>
          </a:ln>
          <a:effectLst>
            <a:outerShdw blurRad="50800" dist="38100" dir="8100000" algn="tr"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72000" tIns="72000" rIns="72000" bIns="72000" numCol="1" rtlCol="0" anchor="t" anchorCtr="0" compatLnSpc="1">
            <a:prstTxWarp prst="textNoShape">
              <a:avLst/>
            </a:prstTxWarp>
          </a:bodyPr>
          <a:lstStyle/>
          <a:p>
            <a:pPr rtl="0">
              <a:lnSpc>
                <a:spcPct val="90000"/>
              </a:lnSpc>
              <a:spcBef>
                <a:spcPts val="1000"/>
              </a:spcBef>
              <a:spcAft>
                <a:spcPts val="600"/>
              </a:spcAft>
              <a:buClr>
                <a:srgbClr val="1B5CA5"/>
              </a:buClr>
              <a:tabLst>
                <a:tab pos="180975" algn="l"/>
              </a:tabLst>
            </a:pPr>
            <a:endParaRPr lang="en-GB" i="1" dirty="0">
              <a:solidFill>
                <a:schemeClr val="bg1"/>
              </a:solidFill>
              <a:latin typeface="Arial" panose="020B0604020202020204" pitchFamily="34" charset="0"/>
              <a:cs typeface="Arial" panose="020B0604020202020204" pitchFamily="34" charset="0"/>
            </a:endParaRPr>
          </a:p>
        </p:txBody>
      </p:sp>
      <p:sp>
        <p:nvSpPr>
          <p:cNvPr id="5" name="Rounded Rectangle 4"/>
          <p:cNvSpPr/>
          <p:nvPr/>
        </p:nvSpPr>
        <p:spPr>
          <a:xfrm>
            <a:off x="1528545" y="1279054"/>
            <a:ext cx="3587692" cy="3524766"/>
          </a:xfrm>
          <a:prstGeom prst="roundRect">
            <a:avLst>
              <a:gd name="adj" fmla="val 5412"/>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6" name="Rectangle 5"/>
          <p:cNvSpPr/>
          <p:nvPr/>
        </p:nvSpPr>
        <p:spPr bwMode="auto">
          <a:xfrm>
            <a:off x="143392" y="3119717"/>
            <a:ext cx="5040676" cy="1400767"/>
          </a:xfrm>
          <a:prstGeom prst="rect">
            <a:avLst/>
          </a:prstGeom>
          <a:solidFill>
            <a:srgbClr val="FF5353">
              <a:alpha val="69804"/>
            </a:srgbClr>
          </a:solidFill>
          <a:ln>
            <a:solidFill>
              <a:schemeClr val="bg1"/>
            </a:solidFill>
          </a:ln>
          <a:effectLst>
            <a:outerShdw blurRad="50800" dist="38100" dir="8100000" algn="tr"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72000" tIns="72000" rIns="72000" bIns="72000" numCol="1" rtlCol="0" anchor="t" anchorCtr="0" compatLnSpc="1">
            <a:prstTxWarp prst="textNoShape">
              <a:avLst/>
            </a:prstTxWarp>
          </a:bodyPr>
          <a:lstStyle/>
          <a:p>
            <a:pPr rtl="0">
              <a:lnSpc>
                <a:spcPct val="90000"/>
              </a:lnSpc>
              <a:spcBef>
                <a:spcPts val="1000"/>
              </a:spcBef>
              <a:spcAft>
                <a:spcPts val="600"/>
              </a:spcAft>
              <a:buClr>
                <a:srgbClr val="1B5CA5"/>
              </a:buClr>
              <a:tabLst>
                <a:tab pos="180975" algn="l"/>
              </a:tabLst>
            </a:pPr>
            <a:r>
              <a:rPr lang="ru-RU" i="1" dirty="0">
                <a:solidFill>
                  <a:schemeClr val="bg1"/>
                </a:solidFill>
                <a:latin typeface="Arial" panose="020B0604020202020204" pitchFamily="34" charset="0"/>
                <a:cs typeface="Arial" panose="020B0604020202020204" pitchFamily="34" charset="0"/>
              </a:rPr>
              <a:t>Грузовые</a:t>
            </a:r>
          </a:p>
        </p:txBody>
      </p:sp>
      <p:sp>
        <p:nvSpPr>
          <p:cNvPr id="7" name="Rectangle 6"/>
          <p:cNvSpPr/>
          <p:nvPr/>
        </p:nvSpPr>
        <p:spPr bwMode="auto">
          <a:xfrm>
            <a:off x="143392" y="1588571"/>
            <a:ext cx="5040676" cy="1172251"/>
          </a:xfrm>
          <a:prstGeom prst="rect">
            <a:avLst/>
          </a:prstGeom>
          <a:solidFill>
            <a:srgbClr val="FF5353">
              <a:alpha val="69804"/>
            </a:srgbClr>
          </a:solidFill>
          <a:ln>
            <a:solidFill>
              <a:schemeClr val="bg1"/>
            </a:solidFill>
          </a:ln>
          <a:effectLst>
            <a:outerShdw blurRad="50800" dist="38100" dir="8100000" algn="tr"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72000" tIns="72000" rIns="72000" bIns="72000" numCol="1" rtlCol="0" anchor="t" anchorCtr="0" compatLnSpc="1">
            <a:prstTxWarp prst="textNoShape">
              <a:avLst/>
            </a:prstTxWarp>
          </a:bodyPr>
          <a:lstStyle/>
          <a:p>
            <a:pPr rtl="0">
              <a:lnSpc>
                <a:spcPct val="90000"/>
              </a:lnSpc>
              <a:spcBef>
                <a:spcPts val="1000"/>
              </a:spcBef>
              <a:spcAft>
                <a:spcPts val="600"/>
              </a:spcAft>
              <a:buClr>
                <a:srgbClr val="1B5CA5"/>
              </a:buClr>
              <a:tabLst>
                <a:tab pos="180975" algn="l"/>
              </a:tabLst>
            </a:pPr>
            <a:r>
              <a:rPr lang="ru-RU" i="1">
                <a:solidFill>
                  <a:schemeClr val="bg1"/>
                </a:solidFill>
                <a:latin typeface="Arial" panose="020B0604020202020204" pitchFamily="34" charset="0"/>
                <a:cs typeface="Arial" panose="020B0604020202020204" pitchFamily="34" charset="0"/>
              </a:rPr>
              <a:t>Многоцелевой</a:t>
            </a:r>
          </a:p>
        </p:txBody>
      </p:sp>
      <p:sp>
        <p:nvSpPr>
          <p:cNvPr id="8" name="ZoneTexte 81"/>
          <p:cNvSpPr txBox="1"/>
          <p:nvPr/>
        </p:nvSpPr>
        <p:spPr>
          <a:xfrm>
            <a:off x="2948515" y="3721521"/>
            <a:ext cx="1949353" cy="646331"/>
          </a:xfrm>
          <a:prstGeom prst="rect">
            <a:avLst/>
          </a:prstGeom>
          <a:noFill/>
        </p:spPr>
        <p:txBody>
          <a:bodyPr wrap="square" rtlCol="0" anchor="ctr">
            <a:spAutoFit/>
          </a:bodyPr>
          <a:lstStyle/>
          <a:p>
            <a:pPr rtl="0"/>
            <a:endParaRPr lang="en-GB" sz="1200" dirty="0">
              <a:solidFill>
                <a:srgbClr val="FFFF00"/>
              </a:solidFill>
              <a:latin typeface="Arial" pitchFamily="34" charset="0"/>
              <a:cs typeface="Arial" pitchFamily="34" charset="0"/>
            </a:endParaRPr>
          </a:p>
          <a:p>
            <a:pPr rtl="0"/>
            <a:r>
              <a:rPr lang="ru-RU" sz="1200" dirty="0">
                <a:solidFill>
                  <a:schemeClr val="bg1"/>
                </a:solidFill>
                <a:latin typeface="Arial" pitchFamily="34" charset="0"/>
                <a:cs typeface="Arial" pitchFamily="34" charset="0"/>
              </a:rPr>
              <a:t>Грузовой 2-3хCoCo</a:t>
            </a:r>
            <a:endParaRPr lang="en-GB" sz="1200" dirty="0">
              <a:solidFill>
                <a:schemeClr val="bg1"/>
              </a:solidFill>
              <a:latin typeface="Arial" pitchFamily="34" charset="0"/>
              <a:cs typeface="Arial" pitchFamily="34" charset="0"/>
            </a:endParaRPr>
          </a:p>
          <a:p>
            <a:pPr rtl="0"/>
            <a:r>
              <a:rPr lang="ru-RU" sz="1200" dirty="0">
                <a:solidFill>
                  <a:schemeClr val="bg1"/>
                </a:solidFill>
                <a:latin typeface="Arial" pitchFamily="34" charset="0"/>
                <a:cs typeface="Arial" pitchFamily="34" charset="0"/>
              </a:rPr>
              <a:t>ТНХ Дизель «Коломенский завод»</a:t>
            </a:r>
          </a:p>
        </p:txBody>
      </p:sp>
      <p:sp>
        <p:nvSpPr>
          <p:cNvPr id="9" name="ZoneTexte 84"/>
          <p:cNvSpPr txBox="1"/>
          <p:nvPr/>
        </p:nvSpPr>
        <p:spPr>
          <a:xfrm>
            <a:off x="2948516" y="1911450"/>
            <a:ext cx="1949353" cy="800219"/>
          </a:xfrm>
          <a:prstGeom prst="rect">
            <a:avLst/>
          </a:prstGeom>
          <a:noFill/>
        </p:spPr>
        <p:txBody>
          <a:bodyPr wrap="square" rtlCol="0" anchor="ctr">
            <a:spAutoFit/>
          </a:bodyPr>
          <a:lstStyle/>
          <a:p>
            <a:pPr rtl="0"/>
            <a:endParaRPr lang="en-GB" sz="200" u="sng" dirty="0">
              <a:solidFill>
                <a:srgbClr val="FFFF00"/>
              </a:solidFill>
              <a:latin typeface="Arial" pitchFamily="34" charset="0"/>
              <a:cs typeface="Arial" pitchFamily="34" charset="0"/>
            </a:endParaRPr>
          </a:p>
          <a:p>
            <a:pPr rtl="0"/>
            <a:r>
              <a:rPr lang="ru-RU" sz="1100" dirty="0">
                <a:solidFill>
                  <a:schemeClr val="bg1"/>
                </a:solidFill>
                <a:latin typeface="Arial" pitchFamily="34" charset="0"/>
                <a:cs typeface="Arial" pitchFamily="34" charset="0"/>
              </a:rPr>
              <a:t>Пассажирские электровозы CoCo</a:t>
            </a:r>
          </a:p>
          <a:p>
            <a:pPr rtl="0"/>
            <a:r>
              <a:rPr lang="ru-RU" sz="1100" dirty="0">
                <a:solidFill>
                  <a:schemeClr val="bg1"/>
                </a:solidFill>
                <a:latin typeface="Arial" pitchFamily="34" charset="0"/>
                <a:cs typeface="Arial" pitchFamily="34" charset="0"/>
              </a:rPr>
              <a:t>ТНХ Дизель «Коломенский завод»</a:t>
            </a:r>
          </a:p>
        </p:txBody>
      </p:sp>
      <p:sp>
        <p:nvSpPr>
          <p:cNvPr id="10" name="TextBox 9"/>
          <p:cNvSpPr txBox="1"/>
          <p:nvPr/>
        </p:nvSpPr>
        <p:spPr>
          <a:xfrm>
            <a:off x="2936709" y="1111518"/>
            <a:ext cx="771365" cy="307777"/>
          </a:xfrm>
          <a:prstGeom prst="rect">
            <a:avLst/>
          </a:prstGeom>
          <a:solidFill>
            <a:schemeClr val="bg1"/>
          </a:solidFill>
        </p:spPr>
        <p:txBody>
          <a:bodyPr wrap="none" rtlCol="0">
            <a:spAutoFit/>
          </a:bodyPr>
          <a:lstStyle/>
          <a:p>
            <a:pPr algn="ctr" rtl="0"/>
            <a:r>
              <a:rPr lang="ru-RU" b="1">
                <a:solidFill>
                  <a:schemeClr val="accent1"/>
                </a:solidFill>
                <a:latin typeface="Arial" pitchFamily="34" charset="0"/>
                <a:cs typeface="Arial" pitchFamily="34" charset="0"/>
              </a:rPr>
              <a:t>Россия</a:t>
            </a:r>
            <a:endParaRPr lang="en-GB" sz="1100" b="1" dirty="0" smtClean="0">
              <a:solidFill>
                <a:schemeClr val="accent1"/>
              </a:solidFill>
              <a:latin typeface="Arial" pitchFamily="34" charset="0"/>
              <a:cs typeface="Arial" pitchFamily="34" charset="0"/>
            </a:endParaRPr>
          </a:p>
        </p:txBody>
      </p:sp>
      <p:sp>
        <p:nvSpPr>
          <p:cNvPr id="11" name="TextBox 10"/>
          <p:cNvSpPr txBox="1"/>
          <p:nvPr/>
        </p:nvSpPr>
        <p:spPr>
          <a:xfrm>
            <a:off x="6705114" y="1111518"/>
            <a:ext cx="752129" cy="307777"/>
          </a:xfrm>
          <a:prstGeom prst="rect">
            <a:avLst/>
          </a:prstGeom>
          <a:solidFill>
            <a:schemeClr val="bg1"/>
          </a:solidFill>
        </p:spPr>
        <p:txBody>
          <a:bodyPr wrap="none" rtlCol="0">
            <a:spAutoFit/>
          </a:bodyPr>
          <a:lstStyle/>
          <a:p>
            <a:pPr algn="ctr" rtl="0"/>
            <a:r>
              <a:rPr lang="ru-RU" b="1">
                <a:solidFill>
                  <a:schemeClr val="accent1"/>
                </a:solidFill>
                <a:latin typeface="Arial" pitchFamily="34" charset="0"/>
                <a:cs typeface="Arial" pitchFamily="34" charset="0"/>
              </a:rPr>
              <a:t>Экспорт</a:t>
            </a:r>
          </a:p>
        </p:txBody>
      </p:sp>
      <p:grpSp>
        <p:nvGrpSpPr>
          <p:cNvPr id="12" name="Group 11"/>
          <p:cNvGrpSpPr>
            <a:grpSpLocks noChangeAspect="1"/>
          </p:cNvGrpSpPr>
          <p:nvPr/>
        </p:nvGrpSpPr>
        <p:grpSpPr>
          <a:xfrm>
            <a:off x="1996547" y="1693235"/>
            <a:ext cx="846000" cy="181283"/>
            <a:chOff x="205698" y="4437112"/>
            <a:chExt cx="4248964" cy="910481"/>
          </a:xfrm>
          <a:effectLst>
            <a:glow rad="101600">
              <a:schemeClr val="bg1">
                <a:alpha val="40000"/>
              </a:schemeClr>
            </a:glow>
          </a:effectLst>
        </p:grpSpPr>
        <p:grpSp>
          <p:nvGrpSpPr>
            <p:cNvPr id="13" name="Group 12"/>
            <p:cNvGrpSpPr/>
            <p:nvPr/>
          </p:nvGrpSpPr>
          <p:grpSpPr>
            <a:xfrm>
              <a:off x="2780354" y="5063439"/>
              <a:ext cx="1105369" cy="284154"/>
              <a:chOff x="2780354" y="5063439"/>
              <a:chExt cx="1105369" cy="284154"/>
            </a:xfrm>
          </p:grpSpPr>
          <p:sp>
            <p:nvSpPr>
              <p:cNvPr id="23" name="Rectangle 22"/>
              <p:cNvSpPr/>
              <p:nvPr/>
            </p:nvSpPr>
            <p:spPr>
              <a:xfrm>
                <a:off x="2780354" y="5063439"/>
                <a:ext cx="110536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4" name="Oval 23"/>
              <p:cNvSpPr/>
              <p:nvPr/>
            </p:nvSpPr>
            <p:spPr>
              <a:xfrm>
                <a:off x="321332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5" name="Oval 24"/>
              <p:cNvSpPr/>
              <p:nvPr/>
            </p:nvSpPr>
            <p:spPr>
              <a:xfrm>
                <a:off x="364629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6" name="Oval 25"/>
              <p:cNvSpPr/>
              <p:nvPr/>
            </p:nvSpPr>
            <p:spPr>
              <a:xfrm>
                <a:off x="278035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14" name="Group 13"/>
            <p:cNvGrpSpPr/>
            <p:nvPr/>
          </p:nvGrpSpPr>
          <p:grpSpPr>
            <a:xfrm>
              <a:off x="704132" y="5063439"/>
              <a:ext cx="1105369" cy="284154"/>
              <a:chOff x="2780354" y="5063439"/>
              <a:chExt cx="1105369" cy="284154"/>
            </a:xfrm>
          </p:grpSpPr>
          <p:sp>
            <p:nvSpPr>
              <p:cNvPr id="19" name="Rectangle 18"/>
              <p:cNvSpPr/>
              <p:nvPr/>
            </p:nvSpPr>
            <p:spPr>
              <a:xfrm>
                <a:off x="2780354" y="5063439"/>
                <a:ext cx="110536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0" name="Oval 19"/>
              <p:cNvSpPr/>
              <p:nvPr/>
            </p:nvSpPr>
            <p:spPr>
              <a:xfrm>
                <a:off x="321332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1" name="Oval 20"/>
              <p:cNvSpPr/>
              <p:nvPr/>
            </p:nvSpPr>
            <p:spPr>
              <a:xfrm>
                <a:off x="364629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2" name="Oval 21"/>
              <p:cNvSpPr/>
              <p:nvPr/>
            </p:nvSpPr>
            <p:spPr>
              <a:xfrm>
                <a:off x="278035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15" name="Freeform 14"/>
            <p:cNvSpPr/>
            <p:nvPr/>
          </p:nvSpPr>
          <p:spPr>
            <a:xfrm>
              <a:off x="205698" y="4437112"/>
              <a:ext cx="2124482" cy="759703"/>
            </a:xfrm>
            <a:custGeom>
              <a:avLst/>
              <a:gdLst>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07474 w 2116182"/>
                <a:gd name="connsiteY9" fmla="*/ 0 h 757645"/>
                <a:gd name="connsiteX10" fmla="*/ 2116182 w 2116182"/>
                <a:gd name="connsiteY10" fmla="*/ 722811 h 757645"/>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14618 w 2116182"/>
                <a:gd name="connsiteY9" fmla="*/ 0 h 757645"/>
                <a:gd name="connsiteX10" fmla="*/ 2116182 w 2116182"/>
                <a:gd name="connsiteY10" fmla="*/ 722811 h 757645"/>
                <a:gd name="connsiteX0" fmla="*/ 2116182 w 2117092"/>
                <a:gd name="connsiteY0" fmla="*/ 722811 h 757645"/>
                <a:gd name="connsiteX1" fmla="*/ 374468 w 2117092"/>
                <a:gd name="connsiteY1" fmla="*/ 722811 h 757645"/>
                <a:gd name="connsiteX2" fmla="*/ 339634 w 2117092"/>
                <a:gd name="connsiteY2" fmla="*/ 757645 h 757645"/>
                <a:gd name="connsiteX3" fmla="*/ 0 w 2117092"/>
                <a:gd name="connsiteY3" fmla="*/ 757645 h 757645"/>
                <a:gd name="connsiteX4" fmla="*/ 0 w 2117092"/>
                <a:gd name="connsiteY4" fmla="*/ 583474 h 757645"/>
                <a:gd name="connsiteX5" fmla="*/ 0 w 2117092"/>
                <a:gd name="connsiteY5" fmla="*/ 583474 h 757645"/>
                <a:gd name="connsiteX6" fmla="*/ 0 w 2117092"/>
                <a:gd name="connsiteY6" fmla="*/ 522514 h 757645"/>
                <a:gd name="connsiteX7" fmla="*/ 0 w 2117092"/>
                <a:gd name="connsiteY7" fmla="*/ 426720 h 757645"/>
                <a:gd name="connsiteX8" fmla="*/ 269965 w 2117092"/>
                <a:gd name="connsiteY8" fmla="*/ 0 h 757645"/>
                <a:gd name="connsiteX9" fmla="*/ 2116999 w 2117092"/>
                <a:gd name="connsiteY9" fmla="*/ 0 h 757645"/>
                <a:gd name="connsiteX10" fmla="*/ 2116182 w 2117092"/>
                <a:gd name="connsiteY10" fmla="*/ 722811 h 757645"/>
                <a:gd name="connsiteX0" fmla="*/ 2116182 w 2252059"/>
                <a:gd name="connsiteY0" fmla="*/ 722811 h 757645"/>
                <a:gd name="connsiteX1" fmla="*/ 374468 w 2252059"/>
                <a:gd name="connsiteY1" fmla="*/ 722811 h 757645"/>
                <a:gd name="connsiteX2" fmla="*/ 339634 w 2252059"/>
                <a:gd name="connsiteY2" fmla="*/ 757645 h 757645"/>
                <a:gd name="connsiteX3" fmla="*/ 0 w 2252059"/>
                <a:gd name="connsiteY3" fmla="*/ 757645 h 757645"/>
                <a:gd name="connsiteX4" fmla="*/ 0 w 2252059"/>
                <a:gd name="connsiteY4" fmla="*/ 583474 h 757645"/>
                <a:gd name="connsiteX5" fmla="*/ 0 w 2252059"/>
                <a:gd name="connsiteY5" fmla="*/ 583474 h 757645"/>
                <a:gd name="connsiteX6" fmla="*/ 0 w 2252059"/>
                <a:gd name="connsiteY6" fmla="*/ 522514 h 757645"/>
                <a:gd name="connsiteX7" fmla="*/ 0 w 2252059"/>
                <a:gd name="connsiteY7" fmla="*/ 426720 h 757645"/>
                <a:gd name="connsiteX8" fmla="*/ 269965 w 2252059"/>
                <a:gd name="connsiteY8" fmla="*/ 0 h 757645"/>
                <a:gd name="connsiteX9" fmla="*/ 2116999 w 2252059"/>
                <a:gd name="connsiteY9" fmla="*/ 0 h 757645"/>
                <a:gd name="connsiteX10" fmla="*/ 2111597 w 2252059"/>
                <a:gd name="connsiteY10" fmla="*/ 354807 h 757645"/>
                <a:gd name="connsiteX11" fmla="*/ 2116182 w 2252059"/>
                <a:gd name="connsiteY11" fmla="*/ 722811 h 757645"/>
                <a:gd name="connsiteX0" fmla="*/ 2111597 w 2255599"/>
                <a:gd name="connsiteY0" fmla="*/ 354807 h 757645"/>
                <a:gd name="connsiteX1" fmla="*/ 2116182 w 2255599"/>
                <a:gd name="connsiteY1" fmla="*/ 722811 h 757645"/>
                <a:gd name="connsiteX2" fmla="*/ 374468 w 2255599"/>
                <a:gd name="connsiteY2" fmla="*/ 722811 h 757645"/>
                <a:gd name="connsiteX3" fmla="*/ 339634 w 2255599"/>
                <a:gd name="connsiteY3" fmla="*/ 757645 h 757645"/>
                <a:gd name="connsiteX4" fmla="*/ 0 w 2255599"/>
                <a:gd name="connsiteY4" fmla="*/ 757645 h 757645"/>
                <a:gd name="connsiteX5" fmla="*/ 0 w 2255599"/>
                <a:gd name="connsiteY5" fmla="*/ 583474 h 757645"/>
                <a:gd name="connsiteX6" fmla="*/ 0 w 2255599"/>
                <a:gd name="connsiteY6" fmla="*/ 583474 h 757645"/>
                <a:gd name="connsiteX7" fmla="*/ 0 w 2255599"/>
                <a:gd name="connsiteY7" fmla="*/ 522514 h 757645"/>
                <a:gd name="connsiteX8" fmla="*/ 0 w 2255599"/>
                <a:gd name="connsiteY8" fmla="*/ 426720 h 757645"/>
                <a:gd name="connsiteX9" fmla="*/ 269965 w 2255599"/>
                <a:gd name="connsiteY9" fmla="*/ 0 h 757645"/>
                <a:gd name="connsiteX10" fmla="*/ 2116999 w 2255599"/>
                <a:gd name="connsiteY10" fmla="*/ 0 h 757645"/>
                <a:gd name="connsiteX11" fmla="*/ 2203037 w 2255599"/>
                <a:gd name="connsiteY11" fmla="*/ 446247 h 757645"/>
                <a:gd name="connsiteX0" fmla="*/ 2111597 w 2243650"/>
                <a:gd name="connsiteY0" fmla="*/ 354807 h 757645"/>
                <a:gd name="connsiteX1" fmla="*/ 2116182 w 2243650"/>
                <a:gd name="connsiteY1" fmla="*/ 722811 h 757645"/>
                <a:gd name="connsiteX2" fmla="*/ 374468 w 2243650"/>
                <a:gd name="connsiteY2" fmla="*/ 722811 h 757645"/>
                <a:gd name="connsiteX3" fmla="*/ 339634 w 2243650"/>
                <a:gd name="connsiteY3" fmla="*/ 757645 h 757645"/>
                <a:gd name="connsiteX4" fmla="*/ 0 w 2243650"/>
                <a:gd name="connsiteY4" fmla="*/ 757645 h 757645"/>
                <a:gd name="connsiteX5" fmla="*/ 0 w 2243650"/>
                <a:gd name="connsiteY5" fmla="*/ 583474 h 757645"/>
                <a:gd name="connsiteX6" fmla="*/ 0 w 2243650"/>
                <a:gd name="connsiteY6" fmla="*/ 583474 h 757645"/>
                <a:gd name="connsiteX7" fmla="*/ 0 w 2243650"/>
                <a:gd name="connsiteY7" fmla="*/ 522514 h 757645"/>
                <a:gd name="connsiteX8" fmla="*/ 0 w 2243650"/>
                <a:gd name="connsiteY8" fmla="*/ 426720 h 757645"/>
                <a:gd name="connsiteX9" fmla="*/ 269965 w 2243650"/>
                <a:gd name="connsiteY9" fmla="*/ 0 h 757645"/>
                <a:gd name="connsiteX10" fmla="*/ 2116999 w 2243650"/>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0 w 2116999"/>
                <a:gd name="connsiteY6" fmla="*/ 522514 h 757645"/>
                <a:gd name="connsiteX7" fmla="*/ 0 w 2116999"/>
                <a:gd name="connsiteY7" fmla="*/ 426720 h 757645"/>
                <a:gd name="connsiteX8" fmla="*/ 269965 w 2116999"/>
                <a:gd name="connsiteY8" fmla="*/ 0 h 757645"/>
                <a:gd name="connsiteX9" fmla="*/ 2116999 w 2116999"/>
                <a:gd name="connsiteY9" fmla="*/ 0 h 757645"/>
                <a:gd name="connsiteX0" fmla="*/ 2117521 w 2118338"/>
                <a:gd name="connsiteY0" fmla="*/ 722811 h 757645"/>
                <a:gd name="connsiteX1" fmla="*/ 375807 w 2118338"/>
                <a:gd name="connsiteY1" fmla="*/ 722811 h 757645"/>
                <a:gd name="connsiteX2" fmla="*/ 340973 w 2118338"/>
                <a:gd name="connsiteY2" fmla="*/ 757645 h 757645"/>
                <a:gd name="connsiteX3" fmla="*/ 1339 w 2118338"/>
                <a:gd name="connsiteY3" fmla="*/ 757645 h 757645"/>
                <a:gd name="connsiteX4" fmla="*/ 1339 w 2118338"/>
                <a:gd name="connsiteY4" fmla="*/ 583474 h 757645"/>
                <a:gd name="connsiteX5" fmla="*/ 1339 w 2118338"/>
                <a:gd name="connsiteY5" fmla="*/ 583474 h 757645"/>
                <a:gd name="connsiteX6" fmla="*/ 0 w 2118338"/>
                <a:gd name="connsiteY6" fmla="*/ 548011 h 757645"/>
                <a:gd name="connsiteX7" fmla="*/ 1339 w 2118338"/>
                <a:gd name="connsiteY7" fmla="*/ 522514 h 757645"/>
                <a:gd name="connsiteX8" fmla="*/ 1339 w 2118338"/>
                <a:gd name="connsiteY8" fmla="*/ 426720 h 757645"/>
                <a:gd name="connsiteX9" fmla="*/ 271304 w 2118338"/>
                <a:gd name="connsiteY9" fmla="*/ 0 h 757645"/>
                <a:gd name="connsiteX10" fmla="*/ 2118338 w 2118338"/>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57759 w 2158576"/>
                <a:gd name="connsiteY0" fmla="*/ 722811 h 757645"/>
                <a:gd name="connsiteX1" fmla="*/ 416045 w 2158576"/>
                <a:gd name="connsiteY1" fmla="*/ 722811 h 757645"/>
                <a:gd name="connsiteX2" fmla="*/ 381211 w 2158576"/>
                <a:gd name="connsiteY2" fmla="*/ 757645 h 757645"/>
                <a:gd name="connsiteX3" fmla="*/ 41577 w 2158576"/>
                <a:gd name="connsiteY3" fmla="*/ 757645 h 757645"/>
                <a:gd name="connsiteX4" fmla="*/ 41577 w 2158576"/>
                <a:gd name="connsiteY4" fmla="*/ 583474 h 757645"/>
                <a:gd name="connsiteX5" fmla="*/ 41577 w 2158576"/>
                <a:gd name="connsiteY5" fmla="*/ 583474 h 757645"/>
                <a:gd name="connsiteX6" fmla="*/ 83101 w 2158576"/>
                <a:gd name="connsiteY6" fmla="*/ 581349 h 757645"/>
                <a:gd name="connsiteX7" fmla="*/ 41577 w 2158576"/>
                <a:gd name="connsiteY7" fmla="*/ 522514 h 757645"/>
                <a:gd name="connsiteX8" fmla="*/ 41577 w 2158576"/>
                <a:gd name="connsiteY8" fmla="*/ 426720 h 757645"/>
                <a:gd name="connsiteX9" fmla="*/ 311542 w 2158576"/>
                <a:gd name="connsiteY9" fmla="*/ 0 h 757645"/>
                <a:gd name="connsiteX10" fmla="*/ 2158576 w 2158576"/>
                <a:gd name="connsiteY10" fmla="*/ 0 h 757645"/>
                <a:gd name="connsiteX0" fmla="*/ 2133490 w 2134307"/>
                <a:gd name="connsiteY0" fmla="*/ 722811 h 757645"/>
                <a:gd name="connsiteX1" fmla="*/ 391776 w 2134307"/>
                <a:gd name="connsiteY1" fmla="*/ 722811 h 757645"/>
                <a:gd name="connsiteX2" fmla="*/ 356942 w 2134307"/>
                <a:gd name="connsiteY2" fmla="*/ 757645 h 757645"/>
                <a:gd name="connsiteX3" fmla="*/ 17308 w 2134307"/>
                <a:gd name="connsiteY3" fmla="*/ 757645 h 757645"/>
                <a:gd name="connsiteX4" fmla="*/ 17308 w 2134307"/>
                <a:gd name="connsiteY4" fmla="*/ 583474 h 757645"/>
                <a:gd name="connsiteX5" fmla="*/ 17308 w 2134307"/>
                <a:gd name="connsiteY5" fmla="*/ 583474 h 757645"/>
                <a:gd name="connsiteX6" fmla="*/ 58832 w 2134307"/>
                <a:gd name="connsiteY6" fmla="*/ 581349 h 757645"/>
                <a:gd name="connsiteX7" fmla="*/ 17308 w 2134307"/>
                <a:gd name="connsiteY7" fmla="*/ 522514 h 757645"/>
                <a:gd name="connsiteX8" fmla="*/ 17308 w 2134307"/>
                <a:gd name="connsiteY8" fmla="*/ 426720 h 757645"/>
                <a:gd name="connsiteX9" fmla="*/ 287273 w 2134307"/>
                <a:gd name="connsiteY9" fmla="*/ 0 h 757645"/>
                <a:gd name="connsiteX10" fmla="*/ 2134307 w 2134307"/>
                <a:gd name="connsiteY10" fmla="*/ 0 h 757645"/>
                <a:gd name="connsiteX0" fmla="*/ 2142733 w 2143550"/>
                <a:gd name="connsiteY0" fmla="*/ 722811 h 757645"/>
                <a:gd name="connsiteX1" fmla="*/ 401019 w 2143550"/>
                <a:gd name="connsiteY1" fmla="*/ 722811 h 757645"/>
                <a:gd name="connsiteX2" fmla="*/ 366185 w 2143550"/>
                <a:gd name="connsiteY2" fmla="*/ 757645 h 757645"/>
                <a:gd name="connsiteX3" fmla="*/ 26551 w 2143550"/>
                <a:gd name="connsiteY3" fmla="*/ 757645 h 757645"/>
                <a:gd name="connsiteX4" fmla="*/ 26551 w 2143550"/>
                <a:gd name="connsiteY4" fmla="*/ 583474 h 757645"/>
                <a:gd name="connsiteX5" fmla="*/ 26551 w 2143550"/>
                <a:gd name="connsiteY5" fmla="*/ 583474 h 757645"/>
                <a:gd name="connsiteX6" fmla="*/ 68075 w 2143550"/>
                <a:gd name="connsiteY6" fmla="*/ 581349 h 757645"/>
                <a:gd name="connsiteX7" fmla="*/ 26551 w 2143550"/>
                <a:gd name="connsiteY7" fmla="*/ 522514 h 757645"/>
                <a:gd name="connsiteX8" fmla="*/ 14645 w 2143550"/>
                <a:gd name="connsiteY8" fmla="*/ 348139 h 757645"/>
                <a:gd name="connsiteX9" fmla="*/ 296516 w 2143550"/>
                <a:gd name="connsiteY9" fmla="*/ 0 h 757645"/>
                <a:gd name="connsiteX10" fmla="*/ 2143550 w 2143550"/>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45244 w 2116999"/>
                <a:gd name="connsiteY8" fmla="*/ 360045 h 757645"/>
                <a:gd name="connsiteX9" fmla="*/ 269965 w 2116999"/>
                <a:gd name="connsiteY9" fmla="*/ 0 h 757645"/>
                <a:gd name="connsiteX10" fmla="*/ 2116999 w 2116999"/>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33338 w 2116999"/>
                <a:gd name="connsiteY8" fmla="*/ 357664 h 757645"/>
                <a:gd name="connsiteX9" fmla="*/ 269965 w 2116999"/>
                <a:gd name="connsiteY9" fmla="*/ 0 h 757645"/>
                <a:gd name="connsiteX10" fmla="*/ 2116999 w 2116999"/>
                <a:gd name="connsiteY10" fmla="*/ 0 h 757645"/>
                <a:gd name="connsiteX0" fmla="*/ 2122011 w 2122828"/>
                <a:gd name="connsiteY0" fmla="*/ 722811 h 757645"/>
                <a:gd name="connsiteX1" fmla="*/ 380297 w 2122828"/>
                <a:gd name="connsiteY1" fmla="*/ 722811 h 757645"/>
                <a:gd name="connsiteX2" fmla="*/ 345463 w 2122828"/>
                <a:gd name="connsiteY2" fmla="*/ 757645 h 757645"/>
                <a:gd name="connsiteX3" fmla="*/ 5829 w 2122828"/>
                <a:gd name="connsiteY3" fmla="*/ 757645 h 757645"/>
                <a:gd name="connsiteX4" fmla="*/ 5829 w 2122828"/>
                <a:gd name="connsiteY4" fmla="*/ 583474 h 757645"/>
                <a:gd name="connsiteX5" fmla="*/ 5829 w 2122828"/>
                <a:gd name="connsiteY5" fmla="*/ 583474 h 757645"/>
                <a:gd name="connsiteX6" fmla="*/ 47353 w 2122828"/>
                <a:gd name="connsiteY6" fmla="*/ 581349 h 757645"/>
                <a:gd name="connsiteX7" fmla="*/ 1067 w 2122828"/>
                <a:gd name="connsiteY7" fmla="*/ 527276 h 757645"/>
                <a:gd name="connsiteX8" fmla="*/ 39167 w 2122828"/>
                <a:gd name="connsiteY8" fmla="*/ 357664 h 757645"/>
                <a:gd name="connsiteX9" fmla="*/ 275794 w 2122828"/>
                <a:gd name="connsiteY9" fmla="*/ 0 h 757645"/>
                <a:gd name="connsiteX10" fmla="*/ 2122828 w 2122828"/>
                <a:gd name="connsiteY10" fmla="*/ 0 h 757645"/>
                <a:gd name="connsiteX0" fmla="*/ 2122011 w 2122828"/>
                <a:gd name="connsiteY0" fmla="*/ 724869 h 759703"/>
                <a:gd name="connsiteX1" fmla="*/ 380297 w 2122828"/>
                <a:gd name="connsiteY1" fmla="*/ 724869 h 759703"/>
                <a:gd name="connsiteX2" fmla="*/ 345463 w 2122828"/>
                <a:gd name="connsiteY2" fmla="*/ 759703 h 759703"/>
                <a:gd name="connsiteX3" fmla="*/ 5829 w 2122828"/>
                <a:gd name="connsiteY3" fmla="*/ 759703 h 759703"/>
                <a:gd name="connsiteX4" fmla="*/ 5829 w 2122828"/>
                <a:gd name="connsiteY4" fmla="*/ 585532 h 759703"/>
                <a:gd name="connsiteX5" fmla="*/ 5829 w 2122828"/>
                <a:gd name="connsiteY5" fmla="*/ 585532 h 759703"/>
                <a:gd name="connsiteX6" fmla="*/ 47353 w 2122828"/>
                <a:gd name="connsiteY6" fmla="*/ 583407 h 759703"/>
                <a:gd name="connsiteX7" fmla="*/ 1067 w 2122828"/>
                <a:gd name="connsiteY7" fmla="*/ 529334 h 759703"/>
                <a:gd name="connsiteX8" fmla="*/ 39167 w 2122828"/>
                <a:gd name="connsiteY8" fmla="*/ 359722 h 759703"/>
                <a:gd name="connsiteX9" fmla="*/ 275794 w 2122828"/>
                <a:gd name="connsiteY9" fmla="*/ 2058 h 759703"/>
                <a:gd name="connsiteX10" fmla="*/ 323578 w 2122828"/>
                <a:gd name="connsiteY10" fmla="*/ 0 h 759703"/>
                <a:gd name="connsiteX11" fmla="*/ 2122828 w 212282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4482" h="759703">
                  <a:moveTo>
                    <a:pt x="2123665" y="724869"/>
                  </a:moveTo>
                  <a:lnTo>
                    <a:pt x="381951" y="724869"/>
                  </a:lnTo>
                  <a:lnTo>
                    <a:pt x="347117" y="759703"/>
                  </a:lnTo>
                  <a:lnTo>
                    <a:pt x="7483" y="759703"/>
                  </a:lnTo>
                  <a:lnTo>
                    <a:pt x="7483" y="585532"/>
                  </a:lnTo>
                  <a:lnTo>
                    <a:pt x="7483" y="585532"/>
                  </a:lnTo>
                  <a:lnTo>
                    <a:pt x="49007" y="583407"/>
                  </a:lnTo>
                  <a:cubicBezTo>
                    <a:pt x="49453" y="574908"/>
                    <a:pt x="4085" y="566615"/>
                    <a:pt x="2721" y="529334"/>
                  </a:cubicBezTo>
                  <a:cubicBezTo>
                    <a:pt x="1357" y="492053"/>
                    <a:pt x="-12931" y="447944"/>
                    <a:pt x="40821" y="359722"/>
                  </a:cubicBezTo>
                  <a:cubicBezTo>
                    <a:pt x="94573" y="271500"/>
                    <a:pt x="263705" y="80"/>
                    <a:pt x="325232" y="0"/>
                  </a:cubicBezTo>
                  <a:lnTo>
                    <a:pt x="2124482" y="2058"/>
                  </a:lnTo>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6" name="Freeform 15"/>
            <p:cNvSpPr/>
            <p:nvPr/>
          </p:nvSpPr>
          <p:spPr>
            <a:xfrm flipH="1">
              <a:off x="2268193" y="4437112"/>
              <a:ext cx="2186469" cy="759703"/>
            </a:xfrm>
            <a:custGeom>
              <a:avLst/>
              <a:gdLst>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07474 w 2116182"/>
                <a:gd name="connsiteY9" fmla="*/ 0 h 757645"/>
                <a:gd name="connsiteX10" fmla="*/ 2116182 w 2116182"/>
                <a:gd name="connsiteY10" fmla="*/ 722811 h 757645"/>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14618 w 2116182"/>
                <a:gd name="connsiteY9" fmla="*/ 0 h 757645"/>
                <a:gd name="connsiteX10" fmla="*/ 2116182 w 2116182"/>
                <a:gd name="connsiteY10" fmla="*/ 722811 h 757645"/>
                <a:gd name="connsiteX0" fmla="*/ 2116182 w 2117092"/>
                <a:gd name="connsiteY0" fmla="*/ 722811 h 757645"/>
                <a:gd name="connsiteX1" fmla="*/ 374468 w 2117092"/>
                <a:gd name="connsiteY1" fmla="*/ 722811 h 757645"/>
                <a:gd name="connsiteX2" fmla="*/ 339634 w 2117092"/>
                <a:gd name="connsiteY2" fmla="*/ 757645 h 757645"/>
                <a:gd name="connsiteX3" fmla="*/ 0 w 2117092"/>
                <a:gd name="connsiteY3" fmla="*/ 757645 h 757645"/>
                <a:gd name="connsiteX4" fmla="*/ 0 w 2117092"/>
                <a:gd name="connsiteY4" fmla="*/ 583474 h 757645"/>
                <a:gd name="connsiteX5" fmla="*/ 0 w 2117092"/>
                <a:gd name="connsiteY5" fmla="*/ 583474 h 757645"/>
                <a:gd name="connsiteX6" fmla="*/ 0 w 2117092"/>
                <a:gd name="connsiteY6" fmla="*/ 522514 h 757645"/>
                <a:gd name="connsiteX7" fmla="*/ 0 w 2117092"/>
                <a:gd name="connsiteY7" fmla="*/ 426720 h 757645"/>
                <a:gd name="connsiteX8" fmla="*/ 269965 w 2117092"/>
                <a:gd name="connsiteY8" fmla="*/ 0 h 757645"/>
                <a:gd name="connsiteX9" fmla="*/ 2116999 w 2117092"/>
                <a:gd name="connsiteY9" fmla="*/ 0 h 757645"/>
                <a:gd name="connsiteX10" fmla="*/ 2116182 w 2117092"/>
                <a:gd name="connsiteY10" fmla="*/ 722811 h 757645"/>
                <a:gd name="connsiteX0" fmla="*/ 2116182 w 2252059"/>
                <a:gd name="connsiteY0" fmla="*/ 722811 h 757645"/>
                <a:gd name="connsiteX1" fmla="*/ 374468 w 2252059"/>
                <a:gd name="connsiteY1" fmla="*/ 722811 h 757645"/>
                <a:gd name="connsiteX2" fmla="*/ 339634 w 2252059"/>
                <a:gd name="connsiteY2" fmla="*/ 757645 h 757645"/>
                <a:gd name="connsiteX3" fmla="*/ 0 w 2252059"/>
                <a:gd name="connsiteY3" fmla="*/ 757645 h 757645"/>
                <a:gd name="connsiteX4" fmla="*/ 0 w 2252059"/>
                <a:gd name="connsiteY4" fmla="*/ 583474 h 757645"/>
                <a:gd name="connsiteX5" fmla="*/ 0 w 2252059"/>
                <a:gd name="connsiteY5" fmla="*/ 583474 h 757645"/>
                <a:gd name="connsiteX6" fmla="*/ 0 w 2252059"/>
                <a:gd name="connsiteY6" fmla="*/ 522514 h 757645"/>
                <a:gd name="connsiteX7" fmla="*/ 0 w 2252059"/>
                <a:gd name="connsiteY7" fmla="*/ 426720 h 757645"/>
                <a:gd name="connsiteX8" fmla="*/ 269965 w 2252059"/>
                <a:gd name="connsiteY8" fmla="*/ 0 h 757645"/>
                <a:gd name="connsiteX9" fmla="*/ 2116999 w 2252059"/>
                <a:gd name="connsiteY9" fmla="*/ 0 h 757645"/>
                <a:gd name="connsiteX10" fmla="*/ 2111597 w 2252059"/>
                <a:gd name="connsiteY10" fmla="*/ 354807 h 757645"/>
                <a:gd name="connsiteX11" fmla="*/ 2116182 w 2252059"/>
                <a:gd name="connsiteY11" fmla="*/ 722811 h 757645"/>
                <a:gd name="connsiteX0" fmla="*/ 2111597 w 2255599"/>
                <a:gd name="connsiteY0" fmla="*/ 354807 h 757645"/>
                <a:gd name="connsiteX1" fmla="*/ 2116182 w 2255599"/>
                <a:gd name="connsiteY1" fmla="*/ 722811 h 757645"/>
                <a:gd name="connsiteX2" fmla="*/ 374468 w 2255599"/>
                <a:gd name="connsiteY2" fmla="*/ 722811 h 757645"/>
                <a:gd name="connsiteX3" fmla="*/ 339634 w 2255599"/>
                <a:gd name="connsiteY3" fmla="*/ 757645 h 757645"/>
                <a:gd name="connsiteX4" fmla="*/ 0 w 2255599"/>
                <a:gd name="connsiteY4" fmla="*/ 757645 h 757645"/>
                <a:gd name="connsiteX5" fmla="*/ 0 w 2255599"/>
                <a:gd name="connsiteY5" fmla="*/ 583474 h 757645"/>
                <a:gd name="connsiteX6" fmla="*/ 0 w 2255599"/>
                <a:gd name="connsiteY6" fmla="*/ 583474 h 757645"/>
                <a:gd name="connsiteX7" fmla="*/ 0 w 2255599"/>
                <a:gd name="connsiteY7" fmla="*/ 522514 h 757645"/>
                <a:gd name="connsiteX8" fmla="*/ 0 w 2255599"/>
                <a:gd name="connsiteY8" fmla="*/ 426720 h 757645"/>
                <a:gd name="connsiteX9" fmla="*/ 269965 w 2255599"/>
                <a:gd name="connsiteY9" fmla="*/ 0 h 757645"/>
                <a:gd name="connsiteX10" fmla="*/ 2116999 w 2255599"/>
                <a:gd name="connsiteY10" fmla="*/ 0 h 757645"/>
                <a:gd name="connsiteX11" fmla="*/ 2203037 w 2255599"/>
                <a:gd name="connsiteY11" fmla="*/ 446247 h 757645"/>
                <a:gd name="connsiteX0" fmla="*/ 2111597 w 2243650"/>
                <a:gd name="connsiteY0" fmla="*/ 354807 h 757645"/>
                <a:gd name="connsiteX1" fmla="*/ 2116182 w 2243650"/>
                <a:gd name="connsiteY1" fmla="*/ 722811 h 757645"/>
                <a:gd name="connsiteX2" fmla="*/ 374468 w 2243650"/>
                <a:gd name="connsiteY2" fmla="*/ 722811 h 757645"/>
                <a:gd name="connsiteX3" fmla="*/ 339634 w 2243650"/>
                <a:gd name="connsiteY3" fmla="*/ 757645 h 757645"/>
                <a:gd name="connsiteX4" fmla="*/ 0 w 2243650"/>
                <a:gd name="connsiteY4" fmla="*/ 757645 h 757645"/>
                <a:gd name="connsiteX5" fmla="*/ 0 w 2243650"/>
                <a:gd name="connsiteY5" fmla="*/ 583474 h 757645"/>
                <a:gd name="connsiteX6" fmla="*/ 0 w 2243650"/>
                <a:gd name="connsiteY6" fmla="*/ 583474 h 757645"/>
                <a:gd name="connsiteX7" fmla="*/ 0 w 2243650"/>
                <a:gd name="connsiteY7" fmla="*/ 522514 h 757645"/>
                <a:gd name="connsiteX8" fmla="*/ 0 w 2243650"/>
                <a:gd name="connsiteY8" fmla="*/ 426720 h 757645"/>
                <a:gd name="connsiteX9" fmla="*/ 269965 w 2243650"/>
                <a:gd name="connsiteY9" fmla="*/ 0 h 757645"/>
                <a:gd name="connsiteX10" fmla="*/ 2116999 w 2243650"/>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0 w 2116999"/>
                <a:gd name="connsiteY6" fmla="*/ 522514 h 757645"/>
                <a:gd name="connsiteX7" fmla="*/ 0 w 2116999"/>
                <a:gd name="connsiteY7" fmla="*/ 426720 h 757645"/>
                <a:gd name="connsiteX8" fmla="*/ 269965 w 2116999"/>
                <a:gd name="connsiteY8" fmla="*/ 0 h 757645"/>
                <a:gd name="connsiteX9" fmla="*/ 2116999 w 2116999"/>
                <a:gd name="connsiteY9" fmla="*/ 0 h 757645"/>
                <a:gd name="connsiteX0" fmla="*/ 2117521 w 2118338"/>
                <a:gd name="connsiteY0" fmla="*/ 722811 h 757645"/>
                <a:gd name="connsiteX1" fmla="*/ 375807 w 2118338"/>
                <a:gd name="connsiteY1" fmla="*/ 722811 h 757645"/>
                <a:gd name="connsiteX2" fmla="*/ 340973 w 2118338"/>
                <a:gd name="connsiteY2" fmla="*/ 757645 h 757645"/>
                <a:gd name="connsiteX3" fmla="*/ 1339 w 2118338"/>
                <a:gd name="connsiteY3" fmla="*/ 757645 h 757645"/>
                <a:gd name="connsiteX4" fmla="*/ 1339 w 2118338"/>
                <a:gd name="connsiteY4" fmla="*/ 583474 h 757645"/>
                <a:gd name="connsiteX5" fmla="*/ 1339 w 2118338"/>
                <a:gd name="connsiteY5" fmla="*/ 583474 h 757645"/>
                <a:gd name="connsiteX6" fmla="*/ 0 w 2118338"/>
                <a:gd name="connsiteY6" fmla="*/ 548011 h 757645"/>
                <a:gd name="connsiteX7" fmla="*/ 1339 w 2118338"/>
                <a:gd name="connsiteY7" fmla="*/ 522514 h 757645"/>
                <a:gd name="connsiteX8" fmla="*/ 1339 w 2118338"/>
                <a:gd name="connsiteY8" fmla="*/ 426720 h 757645"/>
                <a:gd name="connsiteX9" fmla="*/ 271304 w 2118338"/>
                <a:gd name="connsiteY9" fmla="*/ 0 h 757645"/>
                <a:gd name="connsiteX10" fmla="*/ 2118338 w 2118338"/>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57759 w 2158576"/>
                <a:gd name="connsiteY0" fmla="*/ 722811 h 757645"/>
                <a:gd name="connsiteX1" fmla="*/ 416045 w 2158576"/>
                <a:gd name="connsiteY1" fmla="*/ 722811 h 757645"/>
                <a:gd name="connsiteX2" fmla="*/ 381211 w 2158576"/>
                <a:gd name="connsiteY2" fmla="*/ 757645 h 757645"/>
                <a:gd name="connsiteX3" fmla="*/ 41577 w 2158576"/>
                <a:gd name="connsiteY3" fmla="*/ 757645 h 757645"/>
                <a:gd name="connsiteX4" fmla="*/ 41577 w 2158576"/>
                <a:gd name="connsiteY4" fmla="*/ 583474 h 757645"/>
                <a:gd name="connsiteX5" fmla="*/ 41577 w 2158576"/>
                <a:gd name="connsiteY5" fmla="*/ 583474 h 757645"/>
                <a:gd name="connsiteX6" fmla="*/ 83101 w 2158576"/>
                <a:gd name="connsiteY6" fmla="*/ 581349 h 757645"/>
                <a:gd name="connsiteX7" fmla="*/ 41577 w 2158576"/>
                <a:gd name="connsiteY7" fmla="*/ 522514 h 757645"/>
                <a:gd name="connsiteX8" fmla="*/ 41577 w 2158576"/>
                <a:gd name="connsiteY8" fmla="*/ 426720 h 757645"/>
                <a:gd name="connsiteX9" fmla="*/ 311542 w 2158576"/>
                <a:gd name="connsiteY9" fmla="*/ 0 h 757645"/>
                <a:gd name="connsiteX10" fmla="*/ 2158576 w 2158576"/>
                <a:gd name="connsiteY10" fmla="*/ 0 h 757645"/>
                <a:gd name="connsiteX0" fmla="*/ 2133490 w 2134307"/>
                <a:gd name="connsiteY0" fmla="*/ 722811 h 757645"/>
                <a:gd name="connsiteX1" fmla="*/ 391776 w 2134307"/>
                <a:gd name="connsiteY1" fmla="*/ 722811 h 757645"/>
                <a:gd name="connsiteX2" fmla="*/ 356942 w 2134307"/>
                <a:gd name="connsiteY2" fmla="*/ 757645 h 757645"/>
                <a:gd name="connsiteX3" fmla="*/ 17308 w 2134307"/>
                <a:gd name="connsiteY3" fmla="*/ 757645 h 757645"/>
                <a:gd name="connsiteX4" fmla="*/ 17308 w 2134307"/>
                <a:gd name="connsiteY4" fmla="*/ 583474 h 757645"/>
                <a:gd name="connsiteX5" fmla="*/ 17308 w 2134307"/>
                <a:gd name="connsiteY5" fmla="*/ 583474 h 757645"/>
                <a:gd name="connsiteX6" fmla="*/ 58832 w 2134307"/>
                <a:gd name="connsiteY6" fmla="*/ 581349 h 757645"/>
                <a:gd name="connsiteX7" fmla="*/ 17308 w 2134307"/>
                <a:gd name="connsiteY7" fmla="*/ 522514 h 757645"/>
                <a:gd name="connsiteX8" fmla="*/ 17308 w 2134307"/>
                <a:gd name="connsiteY8" fmla="*/ 426720 h 757645"/>
                <a:gd name="connsiteX9" fmla="*/ 287273 w 2134307"/>
                <a:gd name="connsiteY9" fmla="*/ 0 h 757645"/>
                <a:gd name="connsiteX10" fmla="*/ 2134307 w 2134307"/>
                <a:gd name="connsiteY10" fmla="*/ 0 h 757645"/>
                <a:gd name="connsiteX0" fmla="*/ 2142733 w 2143550"/>
                <a:gd name="connsiteY0" fmla="*/ 722811 h 757645"/>
                <a:gd name="connsiteX1" fmla="*/ 401019 w 2143550"/>
                <a:gd name="connsiteY1" fmla="*/ 722811 h 757645"/>
                <a:gd name="connsiteX2" fmla="*/ 366185 w 2143550"/>
                <a:gd name="connsiteY2" fmla="*/ 757645 h 757645"/>
                <a:gd name="connsiteX3" fmla="*/ 26551 w 2143550"/>
                <a:gd name="connsiteY3" fmla="*/ 757645 h 757645"/>
                <a:gd name="connsiteX4" fmla="*/ 26551 w 2143550"/>
                <a:gd name="connsiteY4" fmla="*/ 583474 h 757645"/>
                <a:gd name="connsiteX5" fmla="*/ 26551 w 2143550"/>
                <a:gd name="connsiteY5" fmla="*/ 583474 h 757645"/>
                <a:gd name="connsiteX6" fmla="*/ 68075 w 2143550"/>
                <a:gd name="connsiteY6" fmla="*/ 581349 h 757645"/>
                <a:gd name="connsiteX7" fmla="*/ 26551 w 2143550"/>
                <a:gd name="connsiteY7" fmla="*/ 522514 h 757645"/>
                <a:gd name="connsiteX8" fmla="*/ 14645 w 2143550"/>
                <a:gd name="connsiteY8" fmla="*/ 348139 h 757645"/>
                <a:gd name="connsiteX9" fmla="*/ 296516 w 2143550"/>
                <a:gd name="connsiteY9" fmla="*/ 0 h 757645"/>
                <a:gd name="connsiteX10" fmla="*/ 2143550 w 2143550"/>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45244 w 2116999"/>
                <a:gd name="connsiteY8" fmla="*/ 360045 h 757645"/>
                <a:gd name="connsiteX9" fmla="*/ 269965 w 2116999"/>
                <a:gd name="connsiteY9" fmla="*/ 0 h 757645"/>
                <a:gd name="connsiteX10" fmla="*/ 2116999 w 2116999"/>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33338 w 2116999"/>
                <a:gd name="connsiteY8" fmla="*/ 357664 h 757645"/>
                <a:gd name="connsiteX9" fmla="*/ 269965 w 2116999"/>
                <a:gd name="connsiteY9" fmla="*/ 0 h 757645"/>
                <a:gd name="connsiteX10" fmla="*/ 2116999 w 2116999"/>
                <a:gd name="connsiteY10" fmla="*/ 0 h 757645"/>
                <a:gd name="connsiteX0" fmla="*/ 2122011 w 2122828"/>
                <a:gd name="connsiteY0" fmla="*/ 722811 h 757645"/>
                <a:gd name="connsiteX1" fmla="*/ 380297 w 2122828"/>
                <a:gd name="connsiteY1" fmla="*/ 722811 h 757645"/>
                <a:gd name="connsiteX2" fmla="*/ 345463 w 2122828"/>
                <a:gd name="connsiteY2" fmla="*/ 757645 h 757645"/>
                <a:gd name="connsiteX3" fmla="*/ 5829 w 2122828"/>
                <a:gd name="connsiteY3" fmla="*/ 757645 h 757645"/>
                <a:gd name="connsiteX4" fmla="*/ 5829 w 2122828"/>
                <a:gd name="connsiteY4" fmla="*/ 583474 h 757645"/>
                <a:gd name="connsiteX5" fmla="*/ 5829 w 2122828"/>
                <a:gd name="connsiteY5" fmla="*/ 583474 h 757645"/>
                <a:gd name="connsiteX6" fmla="*/ 47353 w 2122828"/>
                <a:gd name="connsiteY6" fmla="*/ 581349 h 757645"/>
                <a:gd name="connsiteX7" fmla="*/ 1067 w 2122828"/>
                <a:gd name="connsiteY7" fmla="*/ 527276 h 757645"/>
                <a:gd name="connsiteX8" fmla="*/ 39167 w 2122828"/>
                <a:gd name="connsiteY8" fmla="*/ 357664 h 757645"/>
                <a:gd name="connsiteX9" fmla="*/ 275794 w 2122828"/>
                <a:gd name="connsiteY9" fmla="*/ 0 h 757645"/>
                <a:gd name="connsiteX10" fmla="*/ 2122828 w 2122828"/>
                <a:gd name="connsiteY10" fmla="*/ 0 h 757645"/>
                <a:gd name="connsiteX0" fmla="*/ 2122011 w 2122828"/>
                <a:gd name="connsiteY0" fmla="*/ 724869 h 759703"/>
                <a:gd name="connsiteX1" fmla="*/ 380297 w 2122828"/>
                <a:gd name="connsiteY1" fmla="*/ 724869 h 759703"/>
                <a:gd name="connsiteX2" fmla="*/ 345463 w 2122828"/>
                <a:gd name="connsiteY2" fmla="*/ 759703 h 759703"/>
                <a:gd name="connsiteX3" fmla="*/ 5829 w 2122828"/>
                <a:gd name="connsiteY3" fmla="*/ 759703 h 759703"/>
                <a:gd name="connsiteX4" fmla="*/ 5829 w 2122828"/>
                <a:gd name="connsiteY4" fmla="*/ 585532 h 759703"/>
                <a:gd name="connsiteX5" fmla="*/ 5829 w 2122828"/>
                <a:gd name="connsiteY5" fmla="*/ 585532 h 759703"/>
                <a:gd name="connsiteX6" fmla="*/ 47353 w 2122828"/>
                <a:gd name="connsiteY6" fmla="*/ 583407 h 759703"/>
                <a:gd name="connsiteX7" fmla="*/ 1067 w 2122828"/>
                <a:gd name="connsiteY7" fmla="*/ 529334 h 759703"/>
                <a:gd name="connsiteX8" fmla="*/ 39167 w 2122828"/>
                <a:gd name="connsiteY8" fmla="*/ 359722 h 759703"/>
                <a:gd name="connsiteX9" fmla="*/ 275794 w 2122828"/>
                <a:gd name="connsiteY9" fmla="*/ 2058 h 759703"/>
                <a:gd name="connsiteX10" fmla="*/ 323578 w 2122828"/>
                <a:gd name="connsiteY10" fmla="*/ 0 h 759703"/>
                <a:gd name="connsiteX11" fmla="*/ 2122828 w 212282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4482" h="759703">
                  <a:moveTo>
                    <a:pt x="2123665" y="724869"/>
                  </a:moveTo>
                  <a:lnTo>
                    <a:pt x="381951" y="724869"/>
                  </a:lnTo>
                  <a:lnTo>
                    <a:pt x="347117" y="759703"/>
                  </a:lnTo>
                  <a:lnTo>
                    <a:pt x="7483" y="759703"/>
                  </a:lnTo>
                  <a:lnTo>
                    <a:pt x="7483" y="585532"/>
                  </a:lnTo>
                  <a:lnTo>
                    <a:pt x="7483" y="585532"/>
                  </a:lnTo>
                  <a:lnTo>
                    <a:pt x="49007" y="583407"/>
                  </a:lnTo>
                  <a:cubicBezTo>
                    <a:pt x="49453" y="574908"/>
                    <a:pt x="4085" y="566615"/>
                    <a:pt x="2721" y="529334"/>
                  </a:cubicBezTo>
                  <a:cubicBezTo>
                    <a:pt x="1357" y="492053"/>
                    <a:pt x="-12931" y="447944"/>
                    <a:pt x="40821" y="359722"/>
                  </a:cubicBezTo>
                  <a:cubicBezTo>
                    <a:pt x="94573" y="271500"/>
                    <a:pt x="263705" y="80"/>
                    <a:pt x="325232" y="0"/>
                  </a:cubicBezTo>
                  <a:lnTo>
                    <a:pt x="2124482" y="2058"/>
                  </a:lnTo>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7" name="Freeform 16"/>
            <p:cNvSpPr/>
            <p:nvPr/>
          </p:nvSpPr>
          <p:spPr>
            <a:xfrm flipH="1">
              <a:off x="4065930" y="4599831"/>
              <a:ext cx="123825" cy="130175"/>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8" name="Freeform 17"/>
            <p:cNvSpPr/>
            <p:nvPr/>
          </p:nvSpPr>
          <p:spPr>
            <a:xfrm>
              <a:off x="470605" y="4599831"/>
              <a:ext cx="123825" cy="130175"/>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104" name="ZoneTexte 81"/>
          <p:cNvSpPr txBox="1"/>
          <p:nvPr/>
        </p:nvSpPr>
        <p:spPr>
          <a:xfrm>
            <a:off x="6695540" y="3706133"/>
            <a:ext cx="1949353" cy="677108"/>
          </a:xfrm>
          <a:prstGeom prst="rect">
            <a:avLst/>
          </a:prstGeom>
          <a:noFill/>
        </p:spPr>
        <p:txBody>
          <a:bodyPr wrap="square" rtlCol="0" anchor="ctr">
            <a:spAutoFit/>
          </a:bodyPr>
          <a:lstStyle/>
          <a:p>
            <a:pPr rtl="0"/>
            <a:endParaRPr lang="en-GB" sz="1200" i="1" dirty="0">
              <a:solidFill>
                <a:srgbClr val="FFFF00"/>
              </a:solidFill>
              <a:latin typeface="Arial" pitchFamily="34" charset="0"/>
              <a:cs typeface="Arial" pitchFamily="34" charset="0"/>
            </a:endParaRPr>
          </a:p>
          <a:p>
            <a:pPr rtl="0"/>
            <a:r>
              <a:rPr lang="ru-RU" sz="1200" i="1" dirty="0">
                <a:solidFill>
                  <a:schemeClr val="bg1"/>
                </a:solidFill>
                <a:latin typeface="Arial" pitchFamily="34" charset="0"/>
                <a:cs typeface="Arial" pitchFamily="34" charset="0"/>
              </a:rPr>
              <a:t>Грузовой 1-3хCoCo</a:t>
            </a:r>
            <a:endParaRPr lang="en-GB" sz="1200" i="1" dirty="0">
              <a:solidFill>
                <a:schemeClr val="bg1"/>
              </a:solidFill>
              <a:latin typeface="Arial" pitchFamily="34" charset="0"/>
              <a:cs typeface="Arial" pitchFamily="34" charset="0"/>
            </a:endParaRPr>
          </a:p>
          <a:p>
            <a:pPr rtl="0"/>
            <a:r>
              <a:rPr lang="ru-RU" b="1" i="1" dirty="0">
                <a:solidFill>
                  <a:schemeClr val="bg1"/>
                </a:solidFill>
                <a:latin typeface="Arial" pitchFamily="34" charset="0"/>
                <a:cs typeface="Arial" pitchFamily="34" charset="0"/>
              </a:rPr>
              <a:t>Дизель GE</a:t>
            </a:r>
            <a:endParaRPr lang="en-GB" b="1" i="1" dirty="0">
              <a:solidFill>
                <a:schemeClr val="bg1"/>
              </a:solidFill>
              <a:latin typeface="Arial" pitchFamily="34" charset="0"/>
              <a:cs typeface="Arial" pitchFamily="34" charset="0"/>
            </a:endParaRPr>
          </a:p>
        </p:txBody>
      </p:sp>
      <p:sp>
        <p:nvSpPr>
          <p:cNvPr id="105" name="TextBox 104"/>
          <p:cNvSpPr txBox="1"/>
          <p:nvPr/>
        </p:nvSpPr>
        <p:spPr>
          <a:xfrm>
            <a:off x="5950500" y="4511376"/>
            <a:ext cx="2189125" cy="646331"/>
          </a:xfrm>
          <a:prstGeom prst="rect">
            <a:avLst/>
          </a:prstGeom>
          <a:noFill/>
        </p:spPr>
        <p:txBody>
          <a:bodyPr wrap="none" rtlCol="0">
            <a:spAutoFit/>
          </a:bodyPr>
          <a:lstStyle/>
          <a:p>
            <a:pPr rtl="0"/>
            <a:r>
              <a:rPr lang="ru-RU" sz="1200" b="1" dirty="0">
                <a:solidFill>
                  <a:schemeClr val="accent1"/>
                </a:solidFill>
                <a:latin typeface="Arial" pitchFamily="34" charset="0"/>
                <a:cs typeface="Arial" pitchFamily="34" charset="0"/>
              </a:rPr>
              <a:t>Ближний Восток </a:t>
            </a:r>
            <a:endParaRPr lang="en-GB" sz="1200" b="1" dirty="0" smtClean="0">
              <a:solidFill>
                <a:schemeClr val="accent1"/>
              </a:solidFill>
              <a:latin typeface="Arial" pitchFamily="34" charset="0"/>
              <a:cs typeface="Arial" pitchFamily="34" charset="0"/>
            </a:endParaRPr>
          </a:p>
          <a:p>
            <a:pPr rtl="0"/>
            <a:r>
              <a:rPr lang="ru-RU" sz="1200" b="1" dirty="0">
                <a:solidFill>
                  <a:schemeClr val="accent1"/>
                </a:solidFill>
                <a:latin typeface="Arial" pitchFamily="34" charset="0"/>
                <a:cs typeface="Arial" pitchFamily="34" charset="0"/>
              </a:rPr>
              <a:t>Северная Африка 1435 мм</a:t>
            </a:r>
          </a:p>
          <a:p>
            <a:pPr rtl="0"/>
            <a:r>
              <a:rPr lang="ru-RU" sz="1200" dirty="0">
                <a:latin typeface="Arial" pitchFamily="34" charset="0"/>
                <a:cs typeface="Arial" pitchFamily="34" charset="0"/>
              </a:rPr>
              <a:t>(Египет, Сирия, Ирак, Ливия, ….)</a:t>
            </a:r>
            <a:endParaRPr lang="en-GB" sz="1200" dirty="0">
              <a:latin typeface="Arial" pitchFamily="34" charset="0"/>
              <a:cs typeface="Arial" pitchFamily="34" charset="0"/>
            </a:endParaRPr>
          </a:p>
        </p:txBody>
      </p:sp>
      <p:sp>
        <p:nvSpPr>
          <p:cNvPr id="106" name="Freeform 105"/>
          <p:cNvSpPr/>
          <p:nvPr/>
        </p:nvSpPr>
        <p:spPr>
          <a:xfrm>
            <a:off x="5762122" y="4149080"/>
            <a:ext cx="177421" cy="491319"/>
          </a:xfrm>
          <a:custGeom>
            <a:avLst/>
            <a:gdLst>
              <a:gd name="connsiteX0" fmla="*/ 0 w 177421"/>
              <a:gd name="connsiteY0" fmla="*/ 0 h 491319"/>
              <a:gd name="connsiteX1" fmla="*/ 0 w 177421"/>
              <a:gd name="connsiteY1" fmla="*/ 491319 h 491319"/>
              <a:gd name="connsiteX2" fmla="*/ 177421 w 177421"/>
              <a:gd name="connsiteY2" fmla="*/ 491319 h 491319"/>
            </a:gdLst>
            <a:ahLst/>
            <a:cxnLst>
              <a:cxn ang="0">
                <a:pos x="connsiteX0" y="connsiteY0"/>
              </a:cxn>
              <a:cxn ang="0">
                <a:pos x="connsiteX1" y="connsiteY1"/>
              </a:cxn>
              <a:cxn ang="0">
                <a:pos x="connsiteX2" y="connsiteY2"/>
              </a:cxn>
            </a:cxnLst>
            <a:rect l="l" t="t" r="r" b="b"/>
            <a:pathLst>
              <a:path w="177421" h="491319">
                <a:moveTo>
                  <a:pt x="0" y="0"/>
                </a:moveTo>
                <a:lnTo>
                  <a:pt x="0" y="491319"/>
                </a:lnTo>
                <a:lnTo>
                  <a:pt x="177421" y="491319"/>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08" name="Freeform 107"/>
          <p:cNvSpPr/>
          <p:nvPr/>
        </p:nvSpPr>
        <p:spPr>
          <a:xfrm>
            <a:off x="5762122" y="4345699"/>
            <a:ext cx="177421" cy="491319"/>
          </a:xfrm>
          <a:custGeom>
            <a:avLst/>
            <a:gdLst>
              <a:gd name="connsiteX0" fmla="*/ 0 w 177421"/>
              <a:gd name="connsiteY0" fmla="*/ 0 h 491319"/>
              <a:gd name="connsiteX1" fmla="*/ 0 w 177421"/>
              <a:gd name="connsiteY1" fmla="*/ 491319 h 491319"/>
              <a:gd name="connsiteX2" fmla="*/ 177421 w 177421"/>
              <a:gd name="connsiteY2" fmla="*/ 491319 h 491319"/>
            </a:gdLst>
            <a:ahLst/>
            <a:cxnLst>
              <a:cxn ang="0">
                <a:pos x="connsiteX0" y="connsiteY0"/>
              </a:cxn>
              <a:cxn ang="0">
                <a:pos x="connsiteX1" y="connsiteY1"/>
              </a:cxn>
              <a:cxn ang="0">
                <a:pos x="connsiteX2" y="connsiteY2"/>
              </a:cxn>
            </a:cxnLst>
            <a:rect l="l" t="t" r="r" b="b"/>
            <a:pathLst>
              <a:path w="177421" h="491319">
                <a:moveTo>
                  <a:pt x="0" y="0"/>
                </a:moveTo>
                <a:lnTo>
                  <a:pt x="0" y="491319"/>
                </a:lnTo>
                <a:lnTo>
                  <a:pt x="177421" y="491319"/>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09" name="Rectangle 108"/>
          <p:cNvSpPr/>
          <p:nvPr/>
        </p:nvSpPr>
        <p:spPr>
          <a:xfrm>
            <a:off x="5456090" y="1405635"/>
            <a:ext cx="3360967" cy="1323439"/>
          </a:xfrm>
          <a:prstGeom prst="rect">
            <a:avLst/>
          </a:prstGeom>
          <a:noFill/>
        </p:spPr>
        <p:txBody>
          <a:bodyPr wrap="square" rtlCol="0">
            <a:spAutoFit/>
          </a:bodyPr>
          <a:lstStyle/>
          <a:p>
            <a:pPr marL="171450" indent="-171450" rtl="0">
              <a:buFont typeface="Arial" panose="020B0604020202020204" pitchFamily="34" charset="0"/>
              <a:buChar char="•"/>
            </a:pPr>
            <a:r>
              <a:rPr lang="ru-RU" sz="1000" dirty="0" smtClean="0">
                <a:solidFill>
                  <a:schemeClr val="accent1"/>
                </a:solidFill>
                <a:latin typeface="Arial" pitchFamily="34" charset="0"/>
                <a:cs typeface="Arial" pitchFamily="34" charset="0"/>
              </a:rPr>
              <a:t>ТМХ </a:t>
            </a:r>
            <a:r>
              <a:rPr lang="ru-RU" sz="1000" dirty="0">
                <a:solidFill>
                  <a:schemeClr val="accent1"/>
                </a:solidFill>
                <a:latin typeface="Arial" pitchFamily="34" charset="0"/>
                <a:cs typeface="Arial" pitchFamily="34" charset="0"/>
              </a:rPr>
              <a:t>предлагает использовать </a:t>
            </a:r>
            <a:r>
              <a:rPr lang="ru-RU" sz="1000" b="1" dirty="0">
                <a:solidFill>
                  <a:schemeClr val="accent1"/>
                </a:solidFill>
                <a:latin typeface="Arial" pitchFamily="34" charset="0"/>
                <a:cs typeface="Arial" pitchFamily="34" charset="0"/>
              </a:rPr>
              <a:t>дизельный двигатель GE</a:t>
            </a:r>
            <a:r>
              <a:rPr lang="ru-RU" sz="1000" dirty="0">
                <a:solidFill>
                  <a:schemeClr val="accent1"/>
                </a:solidFill>
                <a:latin typeface="Arial" pitchFamily="34" charset="0"/>
                <a:cs typeface="Arial" pitchFamily="34" charset="0"/>
              </a:rPr>
              <a:t> на первом этапе, одновременно разрабатывая собственный дизельный двигатель </a:t>
            </a:r>
          </a:p>
          <a:p>
            <a:pPr marL="171450" indent="-171450" rtl="0">
              <a:buFont typeface="Arial" panose="020B0604020202020204" pitchFamily="34" charset="0"/>
              <a:buChar char="•"/>
            </a:pPr>
            <a:r>
              <a:rPr lang="ru-RU" sz="1000" dirty="0">
                <a:solidFill>
                  <a:schemeClr val="accent1"/>
                </a:solidFill>
                <a:latin typeface="Arial" pitchFamily="34" charset="0"/>
                <a:cs typeface="Arial" pitchFamily="34" charset="0"/>
              </a:rPr>
              <a:t>ТМХ рассчитывает на </a:t>
            </a:r>
            <a:r>
              <a:rPr lang="ru-RU" sz="1000" b="1" dirty="0">
                <a:solidFill>
                  <a:schemeClr val="accent1"/>
                </a:solidFill>
                <a:latin typeface="Arial" pitchFamily="34" charset="0"/>
                <a:cs typeface="Arial" pitchFamily="34" charset="0"/>
              </a:rPr>
              <a:t>Alstom</a:t>
            </a:r>
            <a:r>
              <a:rPr lang="ru-RU" sz="1000" dirty="0">
                <a:solidFill>
                  <a:schemeClr val="accent1"/>
                </a:solidFill>
                <a:latin typeface="Arial" pitchFamily="34" charset="0"/>
                <a:cs typeface="Arial" pitchFamily="34" charset="0"/>
              </a:rPr>
              <a:t> в области:</a:t>
            </a:r>
          </a:p>
          <a:p>
            <a:pPr marL="628650" lvl="1" indent="-171450" rtl="0">
              <a:buFont typeface="Arial" panose="020B0604020202020204" pitchFamily="34" charset="0"/>
              <a:buChar char="•"/>
            </a:pPr>
            <a:r>
              <a:rPr lang="ru-RU" sz="1000" dirty="0">
                <a:solidFill>
                  <a:schemeClr val="accent1"/>
                </a:solidFill>
                <a:latin typeface="Arial" pitchFamily="34" charset="0"/>
                <a:cs typeface="Arial" pitchFamily="34" charset="0"/>
              </a:rPr>
              <a:t>Маркетинга</a:t>
            </a:r>
          </a:p>
          <a:p>
            <a:pPr marL="628650" lvl="1" indent="-171450" rtl="0">
              <a:buFont typeface="Arial" panose="020B0604020202020204" pitchFamily="34" charset="0"/>
              <a:buChar char="•"/>
            </a:pPr>
            <a:r>
              <a:rPr lang="ru-RU" sz="1000" dirty="0">
                <a:solidFill>
                  <a:schemeClr val="accent1"/>
                </a:solidFill>
                <a:latin typeface="Arial" pitchFamily="34" charset="0"/>
                <a:cs typeface="Arial" pitchFamily="34" charset="0"/>
              </a:rPr>
              <a:t>Управления проектом</a:t>
            </a:r>
          </a:p>
          <a:p>
            <a:pPr marL="628650" lvl="1" indent="-171450" rtl="0">
              <a:buFont typeface="Arial" panose="020B0604020202020204" pitchFamily="34" charset="0"/>
              <a:buChar char="•"/>
            </a:pPr>
            <a:r>
              <a:rPr lang="ru-RU" sz="1000" dirty="0">
                <a:solidFill>
                  <a:schemeClr val="accent1"/>
                </a:solidFill>
                <a:latin typeface="Arial" pitchFamily="34" charset="0"/>
                <a:cs typeface="Arial" pitchFamily="34" charset="0"/>
              </a:rPr>
              <a:t>Поставки тягового </a:t>
            </a:r>
            <a:r>
              <a:rPr lang="ru-RU" sz="1000" dirty="0" smtClean="0">
                <a:solidFill>
                  <a:schemeClr val="accent1"/>
                </a:solidFill>
                <a:latin typeface="Arial" pitchFamily="34" charset="0"/>
                <a:cs typeface="Arial" pitchFamily="34" charset="0"/>
              </a:rPr>
              <a:t>привода</a:t>
            </a:r>
            <a:endParaRPr lang="ru-RU" sz="1000" dirty="0">
              <a:solidFill>
                <a:schemeClr val="accent1"/>
              </a:solidFill>
              <a:latin typeface="Arial" pitchFamily="34" charset="0"/>
              <a:cs typeface="Arial" pitchFamily="34" charset="0"/>
            </a:endParaRPr>
          </a:p>
        </p:txBody>
      </p:sp>
      <p:grpSp>
        <p:nvGrpSpPr>
          <p:cNvPr id="135" name="Group 134"/>
          <p:cNvGrpSpPr/>
          <p:nvPr/>
        </p:nvGrpSpPr>
        <p:grpSpPr>
          <a:xfrm>
            <a:off x="5402844" y="3441909"/>
            <a:ext cx="2276961" cy="180812"/>
            <a:chOff x="5402844" y="3441909"/>
            <a:chExt cx="2276961" cy="180812"/>
          </a:xfrm>
          <a:effectLst>
            <a:glow rad="101600">
              <a:schemeClr val="bg1">
                <a:alpha val="40000"/>
              </a:schemeClr>
            </a:glow>
          </a:effectLst>
        </p:grpSpPr>
        <p:grpSp>
          <p:nvGrpSpPr>
            <p:cNvPr id="136" name="Group 135"/>
            <p:cNvGrpSpPr/>
            <p:nvPr/>
          </p:nvGrpSpPr>
          <p:grpSpPr>
            <a:xfrm>
              <a:off x="5915707" y="3566144"/>
              <a:ext cx="220087" cy="56577"/>
              <a:chOff x="2780354" y="5063439"/>
              <a:chExt cx="1105369" cy="284154"/>
            </a:xfrm>
          </p:grpSpPr>
          <p:sp>
            <p:nvSpPr>
              <p:cNvPr id="171" name="Rectangle 170"/>
              <p:cNvSpPr/>
              <p:nvPr/>
            </p:nvSpPr>
            <p:spPr>
              <a:xfrm>
                <a:off x="2780354" y="5063439"/>
                <a:ext cx="110536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72" name="Oval 171"/>
              <p:cNvSpPr/>
              <p:nvPr/>
            </p:nvSpPr>
            <p:spPr>
              <a:xfrm>
                <a:off x="321332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73" name="Oval 172"/>
              <p:cNvSpPr/>
              <p:nvPr/>
            </p:nvSpPr>
            <p:spPr>
              <a:xfrm>
                <a:off x="364629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74" name="Oval 173"/>
              <p:cNvSpPr/>
              <p:nvPr/>
            </p:nvSpPr>
            <p:spPr>
              <a:xfrm>
                <a:off x="278035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137" name="Group 136"/>
            <p:cNvGrpSpPr/>
            <p:nvPr/>
          </p:nvGrpSpPr>
          <p:grpSpPr>
            <a:xfrm>
              <a:off x="5502316" y="3566144"/>
              <a:ext cx="220087" cy="56577"/>
              <a:chOff x="2780354" y="5063439"/>
              <a:chExt cx="1105369" cy="284154"/>
            </a:xfrm>
          </p:grpSpPr>
          <p:sp>
            <p:nvSpPr>
              <p:cNvPr id="167" name="Rectangle 166"/>
              <p:cNvSpPr/>
              <p:nvPr/>
            </p:nvSpPr>
            <p:spPr>
              <a:xfrm>
                <a:off x="2780354" y="5063439"/>
                <a:ext cx="110536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68" name="Oval 167"/>
              <p:cNvSpPr/>
              <p:nvPr/>
            </p:nvSpPr>
            <p:spPr>
              <a:xfrm>
                <a:off x="321332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69" name="Oval 168"/>
              <p:cNvSpPr/>
              <p:nvPr/>
            </p:nvSpPr>
            <p:spPr>
              <a:xfrm>
                <a:off x="364629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70" name="Oval 169"/>
              <p:cNvSpPr/>
              <p:nvPr/>
            </p:nvSpPr>
            <p:spPr>
              <a:xfrm>
                <a:off x="278035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138" name="Group 137"/>
            <p:cNvGrpSpPr/>
            <p:nvPr/>
          </p:nvGrpSpPr>
          <p:grpSpPr>
            <a:xfrm>
              <a:off x="6637271" y="3566144"/>
              <a:ext cx="220087" cy="56577"/>
              <a:chOff x="2780354" y="5063439"/>
              <a:chExt cx="1105369" cy="284154"/>
            </a:xfrm>
          </p:grpSpPr>
          <p:sp>
            <p:nvSpPr>
              <p:cNvPr id="163" name="Rectangle 162"/>
              <p:cNvSpPr/>
              <p:nvPr/>
            </p:nvSpPr>
            <p:spPr>
              <a:xfrm>
                <a:off x="2780354" y="5063439"/>
                <a:ext cx="110536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64" name="Oval 163"/>
              <p:cNvSpPr/>
              <p:nvPr/>
            </p:nvSpPr>
            <p:spPr>
              <a:xfrm>
                <a:off x="321332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65" name="Oval 164"/>
              <p:cNvSpPr/>
              <p:nvPr/>
            </p:nvSpPr>
            <p:spPr>
              <a:xfrm>
                <a:off x="364629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66" name="Oval 165"/>
              <p:cNvSpPr/>
              <p:nvPr/>
            </p:nvSpPr>
            <p:spPr>
              <a:xfrm>
                <a:off x="278035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139" name="Group 138"/>
            <p:cNvGrpSpPr/>
            <p:nvPr/>
          </p:nvGrpSpPr>
          <p:grpSpPr>
            <a:xfrm>
              <a:off x="6223880" y="3566144"/>
              <a:ext cx="220087" cy="56577"/>
              <a:chOff x="2780354" y="5063439"/>
              <a:chExt cx="1105369" cy="284154"/>
            </a:xfrm>
          </p:grpSpPr>
          <p:sp>
            <p:nvSpPr>
              <p:cNvPr id="159" name="Rectangle 158"/>
              <p:cNvSpPr/>
              <p:nvPr/>
            </p:nvSpPr>
            <p:spPr>
              <a:xfrm>
                <a:off x="2780354" y="5063439"/>
                <a:ext cx="110536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60" name="Oval 159"/>
              <p:cNvSpPr/>
              <p:nvPr/>
            </p:nvSpPr>
            <p:spPr>
              <a:xfrm>
                <a:off x="321332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61" name="Oval 160"/>
              <p:cNvSpPr/>
              <p:nvPr/>
            </p:nvSpPr>
            <p:spPr>
              <a:xfrm>
                <a:off x="364629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62" name="Oval 161"/>
              <p:cNvSpPr/>
              <p:nvPr/>
            </p:nvSpPr>
            <p:spPr>
              <a:xfrm>
                <a:off x="278035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140" name="Group 139"/>
            <p:cNvGrpSpPr/>
            <p:nvPr/>
          </p:nvGrpSpPr>
          <p:grpSpPr>
            <a:xfrm>
              <a:off x="7360377" y="3566144"/>
              <a:ext cx="220087" cy="56577"/>
              <a:chOff x="2780354" y="5063439"/>
              <a:chExt cx="1105369" cy="284154"/>
            </a:xfrm>
          </p:grpSpPr>
          <p:sp>
            <p:nvSpPr>
              <p:cNvPr id="155" name="Rectangle 154"/>
              <p:cNvSpPr/>
              <p:nvPr/>
            </p:nvSpPr>
            <p:spPr>
              <a:xfrm>
                <a:off x="2780354" y="5063439"/>
                <a:ext cx="110536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56" name="Oval 155"/>
              <p:cNvSpPr/>
              <p:nvPr/>
            </p:nvSpPr>
            <p:spPr>
              <a:xfrm>
                <a:off x="321332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57" name="Oval 156"/>
              <p:cNvSpPr/>
              <p:nvPr/>
            </p:nvSpPr>
            <p:spPr>
              <a:xfrm>
                <a:off x="364629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58" name="Oval 157"/>
              <p:cNvSpPr/>
              <p:nvPr/>
            </p:nvSpPr>
            <p:spPr>
              <a:xfrm>
                <a:off x="278035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141" name="Group 140"/>
            <p:cNvGrpSpPr/>
            <p:nvPr/>
          </p:nvGrpSpPr>
          <p:grpSpPr>
            <a:xfrm>
              <a:off x="6946986" y="3566144"/>
              <a:ext cx="220087" cy="56577"/>
              <a:chOff x="2780354" y="5063439"/>
              <a:chExt cx="1105369" cy="284154"/>
            </a:xfrm>
          </p:grpSpPr>
          <p:sp>
            <p:nvSpPr>
              <p:cNvPr id="151" name="Rectangle 150"/>
              <p:cNvSpPr/>
              <p:nvPr/>
            </p:nvSpPr>
            <p:spPr>
              <a:xfrm>
                <a:off x="2780354" y="5063439"/>
                <a:ext cx="110536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52" name="Oval 151"/>
              <p:cNvSpPr/>
              <p:nvPr/>
            </p:nvSpPr>
            <p:spPr>
              <a:xfrm>
                <a:off x="321332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53" name="Oval 152"/>
              <p:cNvSpPr/>
              <p:nvPr/>
            </p:nvSpPr>
            <p:spPr>
              <a:xfrm>
                <a:off x="364629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54" name="Oval 153"/>
              <p:cNvSpPr/>
              <p:nvPr/>
            </p:nvSpPr>
            <p:spPr>
              <a:xfrm>
                <a:off x="278035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142" name="Freeform 141"/>
            <p:cNvSpPr/>
            <p:nvPr/>
          </p:nvSpPr>
          <p:spPr>
            <a:xfrm>
              <a:off x="5402844" y="3441909"/>
              <a:ext cx="767859" cy="148787"/>
            </a:xfrm>
            <a:custGeom>
              <a:avLst/>
              <a:gdLst>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911453 w 3911453"/>
                <a:gd name="connsiteY0" fmla="*/ 714103 h 748938"/>
                <a:gd name="connsiteX1" fmla="*/ 436733 w 3911453"/>
                <a:gd name="connsiteY1" fmla="*/ 714103 h 748938"/>
                <a:gd name="connsiteX2" fmla="*/ 401898 w 3911453"/>
                <a:gd name="connsiteY2" fmla="*/ 748938 h 748938"/>
                <a:gd name="connsiteX3" fmla="*/ 53555 w 3911453"/>
                <a:gd name="connsiteY3" fmla="*/ 748938 h 748938"/>
                <a:gd name="connsiteX4" fmla="*/ 53555 w 3911453"/>
                <a:gd name="connsiteY4" fmla="*/ 583475 h 748938"/>
                <a:gd name="connsiteX5" fmla="*/ 114515 w 3911453"/>
                <a:gd name="connsiteY5" fmla="*/ 583475 h 748938"/>
                <a:gd name="connsiteX6" fmla="*/ 79680 w 3911453"/>
                <a:gd name="connsiteY6" fmla="*/ 548640 h 748938"/>
                <a:gd name="connsiteX7" fmla="*/ 79680 w 3911453"/>
                <a:gd name="connsiteY7" fmla="*/ 435429 h 748938"/>
                <a:gd name="connsiteX8" fmla="*/ 367064 w 3911453"/>
                <a:gd name="connsiteY8" fmla="*/ 0 h 748938"/>
                <a:gd name="connsiteX9" fmla="*/ 3911453 w 3911453"/>
                <a:gd name="connsiteY9" fmla="*/ 0 h 748938"/>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874906 w 3874906"/>
                <a:gd name="connsiteY0" fmla="*/ 714103 h 748938"/>
                <a:gd name="connsiteX1" fmla="*/ 400186 w 3874906"/>
                <a:gd name="connsiteY1" fmla="*/ 714103 h 748938"/>
                <a:gd name="connsiteX2" fmla="*/ 365351 w 3874906"/>
                <a:gd name="connsiteY2" fmla="*/ 748938 h 748938"/>
                <a:gd name="connsiteX3" fmla="*/ 17008 w 3874906"/>
                <a:gd name="connsiteY3" fmla="*/ 748938 h 748938"/>
                <a:gd name="connsiteX4" fmla="*/ 17008 w 3874906"/>
                <a:gd name="connsiteY4" fmla="*/ 583475 h 748938"/>
                <a:gd name="connsiteX5" fmla="*/ 77968 w 3874906"/>
                <a:gd name="connsiteY5" fmla="*/ 583475 h 748938"/>
                <a:gd name="connsiteX6" fmla="*/ 43133 w 3874906"/>
                <a:gd name="connsiteY6" fmla="*/ 548640 h 748938"/>
                <a:gd name="connsiteX7" fmla="*/ 16940 w 3874906"/>
                <a:gd name="connsiteY7" fmla="*/ 418760 h 748938"/>
                <a:gd name="connsiteX8" fmla="*/ 330517 w 3874906"/>
                <a:gd name="connsiteY8" fmla="*/ 0 h 748938"/>
                <a:gd name="connsiteX9" fmla="*/ 3874906 w 3874906"/>
                <a:gd name="connsiteY9" fmla="*/ 0 h 748938"/>
                <a:gd name="connsiteX0" fmla="*/ 3866964 w 3866964"/>
                <a:gd name="connsiteY0" fmla="*/ 714103 h 748938"/>
                <a:gd name="connsiteX1" fmla="*/ 392244 w 3866964"/>
                <a:gd name="connsiteY1" fmla="*/ 714103 h 748938"/>
                <a:gd name="connsiteX2" fmla="*/ 357409 w 3866964"/>
                <a:gd name="connsiteY2" fmla="*/ 748938 h 748938"/>
                <a:gd name="connsiteX3" fmla="*/ 9066 w 3866964"/>
                <a:gd name="connsiteY3" fmla="*/ 748938 h 748938"/>
                <a:gd name="connsiteX4" fmla="*/ 9066 w 3866964"/>
                <a:gd name="connsiteY4" fmla="*/ 583475 h 748938"/>
                <a:gd name="connsiteX5" fmla="*/ 70026 w 3866964"/>
                <a:gd name="connsiteY5" fmla="*/ 583475 h 748938"/>
                <a:gd name="connsiteX6" fmla="*/ 35191 w 3866964"/>
                <a:gd name="connsiteY6" fmla="*/ 548640 h 748938"/>
                <a:gd name="connsiteX7" fmla="*/ 8998 w 3866964"/>
                <a:gd name="connsiteY7" fmla="*/ 418760 h 748938"/>
                <a:gd name="connsiteX8" fmla="*/ 322575 w 3866964"/>
                <a:gd name="connsiteY8" fmla="*/ 0 h 748938"/>
                <a:gd name="connsiteX9" fmla="*/ 3866964 w 3866964"/>
                <a:gd name="connsiteY9" fmla="*/ 0 h 748938"/>
                <a:gd name="connsiteX0" fmla="*/ 3862853 w 3862853"/>
                <a:gd name="connsiteY0" fmla="*/ 714103 h 748938"/>
                <a:gd name="connsiteX1" fmla="*/ 388133 w 3862853"/>
                <a:gd name="connsiteY1" fmla="*/ 714103 h 748938"/>
                <a:gd name="connsiteX2" fmla="*/ 353298 w 3862853"/>
                <a:gd name="connsiteY2" fmla="*/ 748938 h 748938"/>
                <a:gd name="connsiteX3" fmla="*/ 4955 w 3862853"/>
                <a:gd name="connsiteY3" fmla="*/ 748938 h 748938"/>
                <a:gd name="connsiteX4" fmla="*/ 4955 w 3862853"/>
                <a:gd name="connsiteY4" fmla="*/ 583475 h 748938"/>
                <a:gd name="connsiteX5" fmla="*/ 65915 w 3862853"/>
                <a:gd name="connsiteY5" fmla="*/ 583475 h 748938"/>
                <a:gd name="connsiteX6" fmla="*/ 31080 w 3862853"/>
                <a:gd name="connsiteY6" fmla="*/ 548640 h 748938"/>
                <a:gd name="connsiteX7" fmla="*/ 9649 w 3862853"/>
                <a:gd name="connsiteY7" fmla="*/ 433048 h 748938"/>
                <a:gd name="connsiteX8" fmla="*/ 318464 w 3862853"/>
                <a:gd name="connsiteY8" fmla="*/ 0 h 748938"/>
                <a:gd name="connsiteX9" fmla="*/ 3862853 w 3862853"/>
                <a:gd name="connsiteY9" fmla="*/ 0 h 748938"/>
                <a:gd name="connsiteX0" fmla="*/ 3871549 w 3871549"/>
                <a:gd name="connsiteY0" fmla="*/ 714103 h 748938"/>
                <a:gd name="connsiteX1" fmla="*/ 396829 w 3871549"/>
                <a:gd name="connsiteY1" fmla="*/ 714103 h 748938"/>
                <a:gd name="connsiteX2" fmla="*/ 361994 w 3871549"/>
                <a:gd name="connsiteY2" fmla="*/ 748938 h 748938"/>
                <a:gd name="connsiteX3" fmla="*/ 13651 w 3871549"/>
                <a:gd name="connsiteY3" fmla="*/ 748938 h 748938"/>
                <a:gd name="connsiteX4" fmla="*/ 13651 w 3871549"/>
                <a:gd name="connsiteY4" fmla="*/ 583475 h 748938"/>
                <a:gd name="connsiteX5" fmla="*/ 74611 w 3871549"/>
                <a:gd name="connsiteY5" fmla="*/ 583475 h 748938"/>
                <a:gd name="connsiteX6" fmla="*/ 39776 w 3871549"/>
                <a:gd name="connsiteY6" fmla="*/ 548640 h 748938"/>
                <a:gd name="connsiteX7" fmla="*/ 18345 w 3871549"/>
                <a:gd name="connsiteY7" fmla="*/ 433048 h 748938"/>
                <a:gd name="connsiteX8" fmla="*/ 327160 w 3871549"/>
                <a:gd name="connsiteY8" fmla="*/ 0 h 748938"/>
                <a:gd name="connsiteX9" fmla="*/ 3871549 w 3871549"/>
                <a:gd name="connsiteY9" fmla="*/ 0 h 748938"/>
                <a:gd name="connsiteX0" fmla="*/ 3871958 w 3871958"/>
                <a:gd name="connsiteY0" fmla="*/ 714103 h 748938"/>
                <a:gd name="connsiteX1" fmla="*/ 397238 w 3871958"/>
                <a:gd name="connsiteY1" fmla="*/ 714103 h 748938"/>
                <a:gd name="connsiteX2" fmla="*/ 362403 w 3871958"/>
                <a:gd name="connsiteY2" fmla="*/ 748938 h 748938"/>
                <a:gd name="connsiteX3" fmla="*/ 14060 w 3871958"/>
                <a:gd name="connsiteY3" fmla="*/ 748938 h 748938"/>
                <a:gd name="connsiteX4" fmla="*/ 14060 w 3871958"/>
                <a:gd name="connsiteY4" fmla="*/ 583475 h 748938"/>
                <a:gd name="connsiteX5" fmla="*/ 75020 w 3871958"/>
                <a:gd name="connsiteY5" fmla="*/ 583475 h 748938"/>
                <a:gd name="connsiteX6" fmla="*/ 40185 w 3871958"/>
                <a:gd name="connsiteY6" fmla="*/ 548640 h 748938"/>
                <a:gd name="connsiteX7" fmla="*/ 18754 w 3871958"/>
                <a:gd name="connsiteY7" fmla="*/ 433048 h 748938"/>
                <a:gd name="connsiteX8" fmla="*/ 327569 w 3871958"/>
                <a:gd name="connsiteY8" fmla="*/ 0 h 748938"/>
                <a:gd name="connsiteX9" fmla="*/ 3871958 w 3871958"/>
                <a:gd name="connsiteY9" fmla="*/ 0 h 748938"/>
                <a:gd name="connsiteX0" fmla="*/ 3877151 w 3877151"/>
                <a:gd name="connsiteY0" fmla="*/ 714103 h 748938"/>
                <a:gd name="connsiteX1" fmla="*/ 402431 w 3877151"/>
                <a:gd name="connsiteY1" fmla="*/ 714103 h 748938"/>
                <a:gd name="connsiteX2" fmla="*/ 367596 w 3877151"/>
                <a:gd name="connsiteY2" fmla="*/ 748938 h 748938"/>
                <a:gd name="connsiteX3" fmla="*/ 19253 w 3877151"/>
                <a:gd name="connsiteY3" fmla="*/ 748938 h 748938"/>
                <a:gd name="connsiteX4" fmla="*/ 19253 w 3877151"/>
                <a:gd name="connsiteY4" fmla="*/ 583475 h 748938"/>
                <a:gd name="connsiteX5" fmla="*/ 80213 w 3877151"/>
                <a:gd name="connsiteY5" fmla="*/ 583475 h 748938"/>
                <a:gd name="connsiteX6" fmla="*/ 28710 w 3877151"/>
                <a:gd name="connsiteY6" fmla="*/ 551021 h 748938"/>
                <a:gd name="connsiteX7" fmla="*/ 23947 w 3877151"/>
                <a:gd name="connsiteY7" fmla="*/ 433048 h 748938"/>
                <a:gd name="connsiteX8" fmla="*/ 332762 w 3877151"/>
                <a:gd name="connsiteY8" fmla="*/ 0 h 748938"/>
                <a:gd name="connsiteX9" fmla="*/ 3877151 w 3877151"/>
                <a:gd name="connsiteY9" fmla="*/ 0 h 748938"/>
                <a:gd name="connsiteX0" fmla="*/ 3874525 w 3874525"/>
                <a:gd name="connsiteY0" fmla="*/ 714103 h 748938"/>
                <a:gd name="connsiteX1" fmla="*/ 399805 w 3874525"/>
                <a:gd name="connsiteY1" fmla="*/ 714103 h 748938"/>
                <a:gd name="connsiteX2" fmla="*/ 364970 w 3874525"/>
                <a:gd name="connsiteY2" fmla="*/ 748938 h 748938"/>
                <a:gd name="connsiteX3" fmla="*/ 16627 w 3874525"/>
                <a:gd name="connsiteY3" fmla="*/ 748938 h 748938"/>
                <a:gd name="connsiteX4" fmla="*/ 16627 w 3874525"/>
                <a:gd name="connsiteY4" fmla="*/ 583475 h 748938"/>
                <a:gd name="connsiteX5" fmla="*/ 77587 w 3874525"/>
                <a:gd name="connsiteY5" fmla="*/ 583475 h 748938"/>
                <a:gd name="connsiteX6" fmla="*/ 26084 w 3874525"/>
                <a:gd name="connsiteY6" fmla="*/ 551021 h 748938"/>
                <a:gd name="connsiteX7" fmla="*/ 21321 w 3874525"/>
                <a:gd name="connsiteY7" fmla="*/ 433048 h 748938"/>
                <a:gd name="connsiteX8" fmla="*/ 330136 w 3874525"/>
                <a:gd name="connsiteY8" fmla="*/ 0 h 748938"/>
                <a:gd name="connsiteX9" fmla="*/ 3874525 w 3874525"/>
                <a:gd name="connsiteY9" fmla="*/ 0 h 748938"/>
                <a:gd name="connsiteX0" fmla="*/ 3863620 w 3863620"/>
                <a:gd name="connsiteY0" fmla="*/ 714103 h 748938"/>
                <a:gd name="connsiteX1" fmla="*/ 388900 w 3863620"/>
                <a:gd name="connsiteY1" fmla="*/ 714103 h 748938"/>
                <a:gd name="connsiteX2" fmla="*/ 354065 w 3863620"/>
                <a:gd name="connsiteY2" fmla="*/ 748938 h 748938"/>
                <a:gd name="connsiteX3" fmla="*/ 5722 w 3863620"/>
                <a:gd name="connsiteY3" fmla="*/ 748938 h 748938"/>
                <a:gd name="connsiteX4" fmla="*/ 5722 w 3863620"/>
                <a:gd name="connsiteY4" fmla="*/ 583475 h 748938"/>
                <a:gd name="connsiteX5" fmla="*/ 66682 w 3863620"/>
                <a:gd name="connsiteY5" fmla="*/ 583475 h 748938"/>
                <a:gd name="connsiteX6" fmla="*/ 10416 w 3863620"/>
                <a:gd name="connsiteY6" fmla="*/ 433048 h 748938"/>
                <a:gd name="connsiteX7" fmla="*/ 319231 w 3863620"/>
                <a:gd name="connsiteY7" fmla="*/ 0 h 748938"/>
                <a:gd name="connsiteX8" fmla="*/ 3863620 w 3863620"/>
                <a:gd name="connsiteY8" fmla="*/ 0 h 748938"/>
                <a:gd name="connsiteX0" fmla="*/ 3870212 w 3870212"/>
                <a:gd name="connsiteY0" fmla="*/ 714103 h 748938"/>
                <a:gd name="connsiteX1" fmla="*/ 395492 w 3870212"/>
                <a:gd name="connsiteY1" fmla="*/ 714103 h 748938"/>
                <a:gd name="connsiteX2" fmla="*/ 360657 w 3870212"/>
                <a:gd name="connsiteY2" fmla="*/ 748938 h 748938"/>
                <a:gd name="connsiteX3" fmla="*/ 12314 w 3870212"/>
                <a:gd name="connsiteY3" fmla="*/ 748938 h 748938"/>
                <a:gd name="connsiteX4" fmla="*/ 12314 w 3870212"/>
                <a:gd name="connsiteY4" fmla="*/ 583475 h 748938"/>
                <a:gd name="connsiteX5" fmla="*/ 73274 w 3870212"/>
                <a:gd name="connsiteY5" fmla="*/ 583475 h 748938"/>
                <a:gd name="connsiteX6" fmla="*/ 9864 w 3870212"/>
                <a:gd name="connsiteY6" fmla="*/ 487817 h 748938"/>
                <a:gd name="connsiteX7" fmla="*/ 325823 w 3870212"/>
                <a:gd name="connsiteY7" fmla="*/ 0 h 748938"/>
                <a:gd name="connsiteX8" fmla="*/ 3870212 w 3870212"/>
                <a:gd name="connsiteY8" fmla="*/ 0 h 748938"/>
                <a:gd name="connsiteX0" fmla="*/ 3860354 w 3860354"/>
                <a:gd name="connsiteY0" fmla="*/ 714103 h 748938"/>
                <a:gd name="connsiteX1" fmla="*/ 385634 w 3860354"/>
                <a:gd name="connsiteY1" fmla="*/ 714103 h 748938"/>
                <a:gd name="connsiteX2" fmla="*/ 350799 w 3860354"/>
                <a:gd name="connsiteY2" fmla="*/ 748938 h 748938"/>
                <a:gd name="connsiteX3" fmla="*/ 2456 w 3860354"/>
                <a:gd name="connsiteY3" fmla="*/ 748938 h 748938"/>
                <a:gd name="connsiteX4" fmla="*/ 2456 w 3860354"/>
                <a:gd name="connsiteY4" fmla="*/ 583475 h 748938"/>
                <a:gd name="connsiteX5" fmla="*/ 63416 w 3860354"/>
                <a:gd name="connsiteY5" fmla="*/ 583475 h 748938"/>
                <a:gd name="connsiteX6" fmla="*/ 6 w 3860354"/>
                <a:gd name="connsiteY6" fmla="*/ 487817 h 748938"/>
                <a:gd name="connsiteX7" fmla="*/ 315965 w 3860354"/>
                <a:gd name="connsiteY7" fmla="*/ 0 h 748938"/>
                <a:gd name="connsiteX8" fmla="*/ 3860354 w 386035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5911 h 748938"/>
                <a:gd name="connsiteX7" fmla="*/ 320725 w 3865114"/>
                <a:gd name="connsiteY7" fmla="*/ 0 h 748938"/>
                <a:gd name="connsiteX8" fmla="*/ 3865114 w 386511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8292 h 748938"/>
                <a:gd name="connsiteX7" fmla="*/ 320725 w 3865114"/>
                <a:gd name="connsiteY7" fmla="*/ 0 h 748938"/>
                <a:gd name="connsiteX8" fmla="*/ 3865114 w 386511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8292 h 748938"/>
                <a:gd name="connsiteX7" fmla="*/ 320725 w 3865114"/>
                <a:gd name="connsiteY7" fmla="*/ 0 h 748938"/>
                <a:gd name="connsiteX8" fmla="*/ 3865114 w 3865114"/>
                <a:gd name="connsiteY8" fmla="*/ 0 h 748938"/>
                <a:gd name="connsiteX9" fmla="*/ 3865114 w 3865114"/>
                <a:gd name="connsiteY9" fmla="*/ 714103 h 74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5114" h="748938">
                  <a:moveTo>
                    <a:pt x="3865114" y="714103"/>
                  </a:moveTo>
                  <a:lnTo>
                    <a:pt x="390394" y="714103"/>
                  </a:lnTo>
                  <a:lnTo>
                    <a:pt x="355559" y="748938"/>
                  </a:lnTo>
                  <a:lnTo>
                    <a:pt x="7216" y="748938"/>
                  </a:lnTo>
                  <a:lnTo>
                    <a:pt x="7216" y="583475"/>
                  </a:lnTo>
                  <a:lnTo>
                    <a:pt x="68176" y="583475"/>
                  </a:lnTo>
                  <a:cubicBezTo>
                    <a:pt x="68958" y="558404"/>
                    <a:pt x="-665" y="582035"/>
                    <a:pt x="4" y="478292"/>
                  </a:cubicBezTo>
                  <a:cubicBezTo>
                    <a:pt x="673" y="374549"/>
                    <a:pt x="258358" y="1133"/>
                    <a:pt x="320725" y="0"/>
                  </a:cubicBezTo>
                  <a:lnTo>
                    <a:pt x="3865114" y="0"/>
                  </a:lnTo>
                  <a:lnTo>
                    <a:pt x="3865114" y="714103"/>
                  </a:lnTo>
                  <a:close/>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rtl="0"/>
              <a:endParaRPr lang="en-GB" sz="1200" b="1" dirty="0">
                <a:latin typeface="Arial" panose="020B0604020202020204" pitchFamily="34" charset="0"/>
              </a:endParaRPr>
            </a:p>
          </p:txBody>
        </p:sp>
        <p:sp>
          <p:nvSpPr>
            <p:cNvPr id="143" name="Freeform 142"/>
            <p:cNvSpPr/>
            <p:nvPr/>
          </p:nvSpPr>
          <p:spPr>
            <a:xfrm flipH="1">
              <a:off x="6171675" y="3467248"/>
              <a:ext cx="24654" cy="25919"/>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44" name="Freeform 143"/>
            <p:cNvSpPr/>
            <p:nvPr/>
          </p:nvSpPr>
          <p:spPr>
            <a:xfrm>
              <a:off x="5455819" y="3467248"/>
              <a:ext cx="24654" cy="25919"/>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45" name="Rectangle 144"/>
            <p:cNvSpPr/>
            <p:nvPr/>
          </p:nvSpPr>
          <p:spPr>
            <a:xfrm>
              <a:off x="6170703" y="3456147"/>
              <a:ext cx="18435" cy="126457"/>
            </a:xfrm>
            <a:prstGeom prst="rect">
              <a:avLst/>
            </a:prstGeom>
            <a:solidFill>
              <a:schemeClr val="bg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46" name="Freeform 145"/>
            <p:cNvSpPr/>
            <p:nvPr/>
          </p:nvSpPr>
          <p:spPr>
            <a:xfrm>
              <a:off x="5456090" y="3474168"/>
              <a:ext cx="24600" cy="25861"/>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47" name="Rectangle 146"/>
            <p:cNvSpPr/>
            <p:nvPr/>
          </p:nvSpPr>
          <p:spPr>
            <a:xfrm>
              <a:off x="6189138" y="3441910"/>
              <a:ext cx="704373" cy="140400"/>
            </a:xfrm>
            <a:prstGeom prst="rect">
              <a:avLst/>
            </a:pr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48" name="Freeform 147"/>
            <p:cNvSpPr/>
            <p:nvPr/>
          </p:nvSpPr>
          <p:spPr>
            <a:xfrm flipH="1">
              <a:off x="6911946" y="3441909"/>
              <a:ext cx="767859" cy="148787"/>
            </a:xfrm>
            <a:custGeom>
              <a:avLst/>
              <a:gdLst>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911453 w 3911453"/>
                <a:gd name="connsiteY0" fmla="*/ 714103 h 748938"/>
                <a:gd name="connsiteX1" fmla="*/ 436733 w 3911453"/>
                <a:gd name="connsiteY1" fmla="*/ 714103 h 748938"/>
                <a:gd name="connsiteX2" fmla="*/ 401898 w 3911453"/>
                <a:gd name="connsiteY2" fmla="*/ 748938 h 748938"/>
                <a:gd name="connsiteX3" fmla="*/ 53555 w 3911453"/>
                <a:gd name="connsiteY3" fmla="*/ 748938 h 748938"/>
                <a:gd name="connsiteX4" fmla="*/ 53555 w 3911453"/>
                <a:gd name="connsiteY4" fmla="*/ 583475 h 748938"/>
                <a:gd name="connsiteX5" fmla="*/ 114515 w 3911453"/>
                <a:gd name="connsiteY5" fmla="*/ 583475 h 748938"/>
                <a:gd name="connsiteX6" fmla="*/ 79680 w 3911453"/>
                <a:gd name="connsiteY6" fmla="*/ 548640 h 748938"/>
                <a:gd name="connsiteX7" fmla="*/ 79680 w 3911453"/>
                <a:gd name="connsiteY7" fmla="*/ 435429 h 748938"/>
                <a:gd name="connsiteX8" fmla="*/ 367064 w 3911453"/>
                <a:gd name="connsiteY8" fmla="*/ 0 h 748938"/>
                <a:gd name="connsiteX9" fmla="*/ 3911453 w 3911453"/>
                <a:gd name="connsiteY9" fmla="*/ 0 h 748938"/>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874906 w 3874906"/>
                <a:gd name="connsiteY0" fmla="*/ 714103 h 748938"/>
                <a:gd name="connsiteX1" fmla="*/ 400186 w 3874906"/>
                <a:gd name="connsiteY1" fmla="*/ 714103 h 748938"/>
                <a:gd name="connsiteX2" fmla="*/ 365351 w 3874906"/>
                <a:gd name="connsiteY2" fmla="*/ 748938 h 748938"/>
                <a:gd name="connsiteX3" fmla="*/ 17008 w 3874906"/>
                <a:gd name="connsiteY3" fmla="*/ 748938 h 748938"/>
                <a:gd name="connsiteX4" fmla="*/ 17008 w 3874906"/>
                <a:gd name="connsiteY4" fmla="*/ 583475 h 748938"/>
                <a:gd name="connsiteX5" fmla="*/ 77968 w 3874906"/>
                <a:gd name="connsiteY5" fmla="*/ 583475 h 748938"/>
                <a:gd name="connsiteX6" fmla="*/ 43133 w 3874906"/>
                <a:gd name="connsiteY6" fmla="*/ 548640 h 748938"/>
                <a:gd name="connsiteX7" fmla="*/ 16940 w 3874906"/>
                <a:gd name="connsiteY7" fmla="*/ 418760 h 748938"/>
                <a:gd name="connsiteX8" fmla="*/ 330517 w 3874906"/>
                <a:gd name="connsiteY8" fmla="*/ 0 h 748938"/>
                <a:gd name="connsiteX9" fmla="*/ 3874906 w 3874906"/>
                <a:gd name="connsiteY9" fmla="*/ 0 h 748938"/>
                <a:gd name="connsiteX0" fmla="*/ 3866964 w 3866964"/>
                <a:gd name="connsiteY0" fmla="*/ 714103 h 748938"/>
                <a:gd name="connsiteX1" fmla="*/ 392244 w 3866964"/>
                <a:gd name="connsiteY1" fmla="*/ 714103 h 748938"/>
                <a:gd name="connsiteX2" fmla="*/ 357409 w 3866964"/>
                <a:gd name="connsiteY2" fmla="*/ 748938 h 748938"/>
                <a:gd name="connsiteX3" fmla="*/ 9066 w 3866964"/>
                <a:gd name="connsiteY3" fmla="*/ 748938 h 748938"/>
                <a:gd name="connsiteX4" fmla="*/ 9066 w 3866964"/>
                <a:gd name="connsiteY4" fmla="*/ 583475 h 748938"/>
                <a:gd name="connsiteX5" fmla="*/ 70026 w 3866964"/>
                <a:gd name="connsiteY5" fmla="*/ 583475 h 748938"/>
                <a:gd name="connsiteX6" fmla="*/ 35191 w 3866964"/>
                <a:gd name="connsiteY6" fmla="*/ 548640 h 748938"/>
                <a:gd name="connsiteX7" fmla="*/ 8998 w 3866964"/>
                <a:gd name="connsiteY7" fmla="*/ 418760 h 748938"/>
                <a:gd name="connsiteX8" fmla="*/ 322575 w 3866964"/>
                <a:gd name="connsiteY8" fmla="*/ 0 h 748938"/>
                <a:gd name="connsiteX9" fmla="*/ 3866964 w 3866964"/>
                <a:gd name="connsiteY9" fmla="*/ 0 h 748938"/>
                <a:gd name="connsiteX0" fmla="*/ 3862853 w 3862853"/>
                <a:gd name="connsiteY0" fmla="*/ 714103 h 748938"/>
                <a:gd name="connsiteX1" fmla="*/ 388133 w 3862853"/>
                <a:gd name="connsiteY1" fmla="*/ 714103 h 748938"/>
                <a:gd name="connsiteX2" fmla="*/ 353298 w 3862853"/>
                <a:gd name="connsiteY2" fmla="*/ 748938 h 748938"/>
                <a:gd name="connsiteX3" fmla="*/ 4955 w 3862853"/>
                <a:gd name="connsiteY3" fmla="*/ 748938 h 748938"/>
                <a:gd name="connsiteX4" fmla="*/ 4955 w 3862853"/>
                <a:gd name="connsiteY4" fmla="*/ 583475 h 748938"/>
                <a:gd name="connsiteX5" fmla="*/ 65915 w 3862853"/>
                <a:gd name="connsiteY5" fmla="*/ 583475 h 748938"/>
                <a:gd name="connsiteX6" fmla="*/ 31080 w 3862853"/>
                <a:gd name="connsiteY6" fmla="*/ 548640 h 748938"/>
                <a:gd name="connsiteX7" fmla="*/ 9649 w 3862853"/>
                <a:gd name="connsiteY7" fmla="*/ 433048 h 748938"/>
                <a:gd name="connsiteX8" fmla="*/ 318464 w 3862853"/>
                <a:gd name="connsiteY8" fmla="*/ 0 h 748938"/>
                <a:gd name="connsiteX9" fmla="*/ 3862853 w 3862853"/>
                <a:gd name="connsiteY9" fmla="*/ 0 h 748938"/>
                <a:gd name="connsiteX0" fmla="*/ 3871549 w 3871549"/>
                <a:gd name="connsiteY0" fmla="*/ 714103 h 748938"/>
                <a:gd name="connsiteX1" fmla="*/ 396829 w 3871549"/>
                <a:gd name="connsiteY1" fmla="*/ 714103 h 748938"/>
                <a:gd name="connsiteX2" fmla="*/ 361994 w 3871549"/>
                <a:gd name="connsiteY2" fmla="*/ 748938 h 748938"/>
                <a:gd name="connsiteX3" fmla="*/ 13651 w 3871549"/>
                <a:gd name="connsiteY3" fmla="*/ 748938 h 748938"/>
                <a:gd name="connsiteX4" fmla="*/ 13651 w 3871549"/>
                <a:gd name="connsiteY4" fmla="*/ 583475 h 748938"/>
                <a:gd name="connsiteX5" fmla="*/ 74611 w 3871549"/>
                <a:gd name="connsiteY5" fmla="*/ 583475 h 748938"/>
                <a:gd name="connsiteX6" fmla="*/ 39776 w 3871549"/>
                <a:gd name="connsiteY6" fmla="*/ 548640 h 748938"/>
                <a:gd name="connsiteX7" fmla="*/ 18345 w 3871549"/>
                <a:gd name="connsiteY7" fmla="*/ 433048 h 748938"/>
                <a:gd name="connsiteX8" fmla="*/ 327160 w 3871549"/>
                <a:gd name="connsiteY8" fmla="*/ 0 h 748938"/>
                <a:gd name="connsiteX9" fmla="*/ 3871549 w 3871549"/>
                <a:gd name="connsiteY9" fmla="*/ 0 h 748938"/>
                <a:gd name="connsiteX0" fmla="*/ 3871958 w 3871958"/>
                <a:gd name="connsiteY0" fmla="*/ 714103 h 748938"/>
                <a:gd name="connsiteX1" fmla="*/ 397238 w 3871958"/>
                <a:gd name="connsiteY1" fmla="*/ 714103 h 748938"/>
                <a:gd name="connsiteX2" fmla="*/ 362403 w 3871958"/>
                <a:gd name="connsiteY2" fmla="*/ 748938 h 748938"/>
                <a:gd name="connsiteX3" fmla="*/ 14060 w 3871958"/>
                <a:gd name="connsiteY3" fmla="*/ 748938 h 748938"/>
                <a:gd name="connsiteX4" fmla="*/ 14060 w 3871958"/>
                <a:gd name="connsiteY4" fmla="*/ 583475 h 748938"/>
                <a:gd name="connsiteX5" fmla="*/ 75020 w 3871958"/>
                <a:gd name="connsiteY5" fmla="*/ 583475 h 748938"/>
                <a:gd name="connsiteX6" fmla="*/ 40185 w 3871958"/>
                <a:gd name="connsiteY6" fmla="*/ 548640 h 748938"/>
                <a:gd name="connsiteX7" fmla="*/ 18754 w 3871958"/>
                <a:gd name="connsiteY7" fmla="*/ 433048 h 748938"/>
                <a:gd name="connsiteX8" fmla="*/ 327569 w 3871958"/>
                <a:gd name="connsiteY8" fmla="*/ 0 h 748938"/>
                <a:gd name="connsiteX9" fmla="*/ 3871958 w 3871958"/>
                <a:gd name="connsiteY9" fmla="*/ 0 h 748938"/>
                <a:gd name="connsiteX0" fmla="*/ 3877151 w 3877151"/>
                <a:gd name="connsiteY0" fmla="*/ 714103 h 748938"/>
                <a:gd name="connsiteX1" fmla="*/ 402431 w 3877151"/>
                <a:gd name="connsiteY1" fmla="*/ 714103 h 748938"/>
                <a:gd name="connsiteX2" fmla="*/ 367596 w 3877151"/>
                <a:gd name="connsiteY2" fmla="*/ 748938 h 748938"/>
                <a:gd name="connsiteX3" fmla="*/ 19253 w 3877151"/>
                <a:gd name="connsiteY3" fmla="*/ 748938 h 748938"/>
                <a:gd name="connsiteX4" fmla="*/ 19253 w 3877151"/>
                <a:gd name="connsiteY4" fmla="*/ 583475 h 748938"/>
                <a:gd name="connsiteX5" fmla="*/ 80213 w 3877151"/>
                <a:gd name="connsiteY5" fmla="*/ 583475 h 748938"/>
                <a:gd name="connsiteX6" fmla="*/ 28710 w 3877151"/>
                <a:gd name="connsiteY6" fmla="*/ 551021 h 748938"/>
                <a:gd name="connsiteX7" fmla="*/ 23947 w 3877151"/>
                <a:gd name="connsiteY7" fmla="*/ 433048 h 748938"/>
                <a:gd name="connsiteX8" fmla="*/ 332762 w 3877151"/>
                <a:gd name="connsiteY8" fmla="*/ 0 h 748938"/>
                <a:gd name="connsiteX9" fmla="*/ 3877151 w 3877151"/>
                <a:gd name="connsiteY9" fmla="*/ 0 h 748938"/>
                <a:gd name="connsiteX0" fmla="*/ 3874525 w 3874525"/>
                <a:gd name="connsiteY0" fmla="*/ 714103 h 748938"/>
                <a:gd name="connsiteX1" fmla="*/ 399805 w 3874525"/>
                <a:gd name="connsiteY1" fmla="*/ 714103 h 748938"/>
                <a:gd name="connsiteX2" fmla="*/ 364970 w 3874525"/>
                <a:gd name="connsiteY2" fmla="*/ 748938 h 748938"/>
                <a:gd name="connsiteX3" fmla="*/ 16627 w 3874525"/>
                <a:gd name="connsiteY3" fmla="*/ 748938 h 748938"/>
                <a:gd name="connsiteX4" fmla="*/ 16627 w 3874525"/>
                <a:gd name="connsiteY4" fmla="*/ 583475 h 748938"/>
                <a:gd name="connsiteX5" fmla="*/ 77587 w 3874525"/>
                <a:gd name="connsiteY5" fmla="*/ 583475 h 748938"/>
                <a:gd name="connsiteX6" fmla="*/ 26084 w 3874525"/>
                <a:gd name="connsiteY6" fmla="*/ 551021 h 748938"/>
                <a:gd name="connsiteX7" fmla="*/ 21321 w 3874525"/>
                <a:gd name="connsiteY7" fmla="*/ 433048 h 748938"/>
                <a:gd name="connsiteX8" fmla="*/ 330136 w 3874525"/>
                <a:gd name="connsiteY8" fmla="*/ 0 h 748938"/>
                <a:gd name="connsiteX9" fmla="*/ 3874525 w 3874525"/>
                <a:gd name="connsiteY9" fmla="*/ 0 h 748938"/>
                <a:gd name="connsiteX0" fmla="*/ 3863620 w 3863620"/>
                <a:gd name="connsiteY0" fmla="*/ 714103 h 748938"/>
                <a:gd name="connsiteX1" fmla="*/ 388900 w 3863620"/>
                <a:gd name="connsiteY1" fmla="*/ 714103 h 748938"/>
                <a:gd name="connsiteX2" fmla="*/ 354065 w 3863620"/>
                <a:gd name="connsiteY2" fmla="*/ 748938 h 748938"/>
                <a:gd name="connsiteX3" fmla="*/ 5722 w 3863620"/>
                <a:gd name="connsiteY3" fmla="*/ 748938 h 748938"/>
                <a:gd name="connsiteX4" fmla="*/ 5722 w 3863620"/>
                <a:gd name="connsiteY4" fmla="*/ 583475 h 748938"/>
                <a:gd name="connsiteX5" fmla="*/ 66682 w 3863620"/>
                <a:gd name="connsiteY5" fmla="*/ 583475 h 748938"/>
                <a:gd name="connsiteX6" fmla="*/ 10416 w 3863620"/>
                <a:gd name="connsiteY6" fmla="*/ 433048 h 748938"/>
                <a:gd name="connsiteX7" fmla="*/ 319231 w 3863620"/>
                <a:gd name="connsiteY7" fmla="*/ 0 h 748938"/>
                <a:gd name="connsiteX8" fmla="*/ 3863620 w 3863620"/>
                <a:gd name="connsiteY8" fmla="*/ 0 h 748938"/>
                <a:gd name="connsiteX0" fmla="*/ 3870212 w 3870212"/>
                <a:gd name="connsiteY0" fmla="*/ 714103 h 748938"/>
                <a:gd name="connsiteX1" fmla="*/ 395492 w 3870212"/>
                <a:gd name="connsiteY1" fmla="*/ 714103 h 748938"/>
                <a:gd name="connsiteX2" fmla="*/ 360657 w 3870212"/>
                <a:gd name="connsiteY2" fmla="*/ 748938 h 748938"/>
                <a:gd name="connsiteX3" fmla="*/ 12314 w 3870212"/>
                <a:gd name="connsiteY3" fmla="*/ 748938 h 748938"/>
                <a:gd name="connsiteX4" fmla="*/ 12314 w 3870212"/>
                <a:gd name="connsiteY4" fmla="*/ 583475 h 748938"/>
                <a:gd name="connsiteX5" fmla="*/ 73274 w 3870212"/>
                <a:gd name="connsiteY5" fmla="*/ 583475 h 748938"/>
                <a:gd name="connsiteX6" fmla="*/ 9864 w 3870212"/>
                <a:gd name="connsiteY6" fmla="*/ 487817 h 748938"/>
                <a:gd name="connsiteX7" fmla="*/ 325823 w 3870212"/>
                <a:gd name="connsiteY7" fmla="*/ 0 h 748938"/>
                <a:gd name="connsiteX8" fmla="*/ 3870212 w 3870212"/>
                <a:gd name="connsiteY8" fmla="*/ 0 h 748938"/>
                <a:gd name="connsiteX0" fmla="*/ 3860354 w 3860354"/>
                <a:gd name="connsiteY0" fmla="*/ 714103 h 748938"/>
                <a:gd name="connsiteX1" fmla="*/ 385634 w 3860354"/>
                <a:gd name="connsiteY1" fmla="*/ 714103 h 748938"/>
                <a:gd name="connsiteX2" fmla="*/ 350799 w 3860354"/>
                <a:gd name="connsiteY2" fmla="*/ 748938 h 748938"/>
                <a:gd name="connsiteX3" fmla="*/ 2456 w 3860354"/>
                <a:gd name="connsiteY3" fmla="*/ 748938 h 748938"/>
                <a:gd name="connsiteX4" fmla="*/ 2456 w 3860354"/>
                <a:gd name="connsiteY4" fmla="*/ 583475 h 748938"/>
                <a:gd name="connsiteX5" fmla="*/ 63416 w 3860354"/>
                <a:gd name="connsiteY5" fmla="*/ 583475 h 748938"/>
                <a:gd name="connsiteX6" fmla="*/ 6 w 3860354"/>
                <a:gd name="connsiteY6" fmla="*/ 487817 h 748938"/>
                <a:gd name="connsiteX7" fmla="*/ 315965 w 3860354"/>
                <a:gd name="connsiteY7" fmla="*/ 0 h 748938"/>
                <a:gd name="connsiteX8" fmla="*/ 3860354 w 386035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5911 h 748938"/>
                <a:gd name="connsiteX7" fmla="*/ 320725 w 3865114"/>
                <a:gd name="connsiteY7" fmla="*/ 0 h 748938"/>
                <a:gd name="connsiteX8" fmla="*/ 3865114 w 386511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8292 h 748938"/>
                <a:gd name="connsiteX7" fmla="*/ 320725 w 3865114"/>
                <a:gd name="connsiteY7" fmla="*/ 0 h 748938"/>
                <a:gd name="connsiteX8" fmla="*/ 3865114 w 386511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8292 h 748938"/>
                <a:gd name="connsiteX7" fmla="*/ 320725 w 3865114"/>
                <a:gd name="connsiteY7" fmla="*/ 0 h 748938"/>
                <a:gd name="connsiteX8" fmla="*/ 3865114 w 3865114"/>
                <a:gd name="connsiteY8" fmla="*/ 0 h 748938"/>
                <a:gd name="connsiteX9" fmla="*/ 3865114 w 3865114"/>
                <a:gd name="connsiteY9" fmla="*/ 714103 h 74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5114" h="748938">
                  <a:moveTo>
                    <a:pt x="3865114" y="714103"/>
                  </a:moveTo>
                  <a:lnTo>
                    <a:pt x="390394" y="714103"/>
                  </a:lnTo>
                  <a:lnTo>
                    <a:pt x="355559" y="748938"/>
                  </a:lnTo>
                  <a:lnTo>
                    <a:pt x="7216" y="748938"/>
                  </a:lnTo>
                  <a:lnTo>
                    <a:pt x="7216" y="583475"/>
                  </a:lnTo>
                  <a:lnTo>
                    <a:pt x="68176" y="583475"/>
                  </a:lnTo>
                  <a:cubicBezTo>
                    <a:pt x="68958" y="558404"/>
                    <a:pt x="-665" y="582035"/>
                    <a:pt x="4" y="478292"/>
                  </a:cubicBezTo>
                  <a:cubicBezTo>
                    <a:pt x="673" y="374549"/>
                    <a:pt x="258358" y="1133"/>
                    <a:pt x="320725" y="0"/>
                  </a:cubicBezTo>
                  <a:lnTo>
                    <a:pt x="3865114" y="0"/>
                  </a:lnTo>
                  <a:lnTo>
                    <a:pt x="3865114" y="714103"/>
                  </a:lnTo>
                  <a:close/>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rtl="0"/>
              <a:endParaRPr lang="en-GB" sz="1200" b="1" dirty="0">
                <a:latin typeface="Arial" panose="020B0604020202020204" pitchFamily="34" charset="0"/>
              </a:endParaRPr>
            </a:p>
          </p:txBody>
        </p:sp>
        <p:sp>
          <p:nvSpPr>
            <p:cNvPr id="149" name="Freeform 148"/>
            <p:cNvSpPr/>
            <p:nvPr/>
          </p:nvSpPr>
          <p:spPr>
            <a:xfrm flipH="1">
              <a:off x="7601959" y="3474168"/>
              <a:ext cx="24600" cy="25861"/>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50" name="Rectangle 149"/>
            <p:cNvSpPr/>
            <p:nvPr/>
          </p:nvSpPr>
          <p:spPr>
            <a:xfrm>
              <a:off x="6893511" y="3455644"/>
              <a:ext cx="18435" cy="126457"/>
            </a:xfrm>
            <a:prstGeom prst="rect">
              <a:avLst/>
            </a:prstGeom>
            <a:solidFill>
              <a:schemeClr val="bg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246" name="Group 245"/>
          <p:cNvGrpSpPr/>
          <p:nvPr/>
        </p:nvGrpSpPr>
        <p:grpSpPr>
          <a:xfrm>
            <a:off x="1704066" y="3441909"/>
            <a:ext cx="2276961" cy="180812"/>
            <a:chOff x="5402844" y="3441909"/>
            <a:chExt cx="2276961" cy="180812"/>
          </a:xfrm>
          <a:effectLst>
            <a:glow rad="101600">
              <a:schemeClr val="bg1">
                <a:alpha val="40000"/>
              </a:schemeClr>
            </a:glow>
          </a:effectLst>
        </p:grpSpPr>
        <p:grpSp>
          <p:nvGrpSpPr>
            <p:cNvPr id="247" name="Group 246"/>
            <p:cNvGrpSpPr/>
            <p:nvPr/>
          </p:nvGrpSpPr>
          <p:grpSpPr>
            <a:xfrm>
              <a:off x="5915707" y="3566144"/>
              <a:ext cx="220087" cy="56577"/>
              <a:chOff x="2780354" y="5063439"/>
              <a:chExt cx="1105369" cy="284154"/>
            </a:xfrm>
          </p:grpSpPr>
          <p:sp>
            <p:nvSpPr>
              <p:cNvPr id="282" name="Rectangle 281"/>
              <p:cNvSpPr/>
              <p:nvPr/>
            </p:nvSpPr>
            <p:spPr>
              <a:xfrm>
                <a:off x="2780354" y="5063439"/>
                <a:ext cx="110536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83" name="Oval 282"/>
              <p:cNvSpPr/>
              <p:nvPr/>
            </p:nvSpPr>
            <p:spPr>
              <a:xfrm>
                <a:off x="321332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84" name="Oval 283"/>
              <p:cNvSpPr/>
              <p:nvPr/>
            </p:nvSpPr>
            <p:spPr>
              <a:xfrm>
                <a:off x="364629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85" name="Oval 284"/>
              <p:cNvSpPr/>
              <p:nvPr/>
            </p:nvSpPr>
            <p:spPr>
              <a:xfrm>
                <a:off x="278035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248" name="Group 247"/>
            <p:cNvGrpSpPr/>
            <p:nvPr/>
          </p:nvGrpSpPr>
          <p:grpSpPr>
            <a:xfrm>
              <a:off x="5502316" y="3566144"/>
              <a:ext cx="220087" cy="56577"/>
              <a:chOff x="2780354" y="5063439"/>
              <a:chExt cx="1105369" cy="284154"/>
            </a:xfrm>
          </p:grpSpPr>
          <p:sp>
            <p:nvSpPr>
              <p:cNvPr id="278" name="Rectangle 277"/>
              <p:cNvSpPr/>
              <p:nvPr/>
            </p:nvSpPr>
            <p:spPr>
              <a:xfrm>
                <a:off x="2780354" y="5063439"/>
                <a:ext cx="110536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79" name="Oval 278"/>
              <p:cNvSpPr/>
              <p:nvPr/>
            </p:nvSpPr>
            <p:spPr>
              <a:xfrm>
                <a:off x="321332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80" name="Oval 279"/>
              <p:cNvSpPr/>
              <p:nvPr/>
            </p:nvSpPr>
            <p:spPr>
              <a:xfrm>
                <a:off x="364629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81" name="Oval 280"/>
              <p:cNvSpPr/>
              <p:nvPr/>
            </p:nvSpPr>
            <p:spPr>
              <a:xfrm>
                <a:off x="278035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249" name="Group 248"/>
            <p:cNvGrpSpPr/>
            <p:nvPr/>
          </p:nvGrpSpPr>
          <p:grpSpPr>
            <a:xfrm>
              <a:off x="6637271" y="3566144"/>
              <a:ext cx="220087" cy="56577"/>
              <a:chOff x="2780354" y="5063439"/>
              <a:chExt cx="1105369" cy="284154"/>
            </a:xfrm>
          </p:grpSpPr>
          <p:sp>
            <p:nvSpPr>
              <p:cNvPr id="274" name="Rectangle 273"/>
              <p:cNvSpPr/>
              <p:nvPr/>
            </p:nvSpPr>
            <p:spPr>
              <a:xfrm>
                <a:off x="2780354" y="5063439"/>
                <a:ext cx="110536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75" name="Oval 274"/>
              <p:cNvSpPr/>
              <p:nvPr/>
            </p:nvSpPr>
            <p:spPr>
              <a:xfrm>
                <a:off x="321332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76" name="Oval 275"/>
              <p:cNvSpPr/>
              <p:nvPr/>
            </p:nvSpPr>
            <p:spPr>
              <a:xfrm>
                <a:off x="364629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77" name="Oval 276"/>
              <p:cNvSpPr/>
              <p:nvPr/>
            </p:nvSpPr>
            <p:spPr>
              <a:xfrm>
                <a:off x="278035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250" name="Group 249"/>
            <p:cNvGrpSpPr/>
            <p:nvPr/>
          </p:nvGrpSpPr>
          <p:grpSpPr>
            <a:xfrm>
              <a:off x="6223880" y="3566144"/>
              <a:ext cx="220087" cy="56577"/>
              <a:chOff x="2780354" y="5063439"/>
              <a:chExt cx="1105369" cy="284154"/>
            </a:xfrm>
          </p:grpSpPr>
          <p:sp>
            <p:nvSpPr>
              <p:cNvPr id="270" name="Rectangle 269"/>
              <p:cNvSpPr/>
              <p:nvPr/>
            </p:nvSpPr>
            <p:spPr>
              <a:xfrm>
                <a:off x="2780354" y="5063439"/>
                <a:ext cx="110536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71" name="Oval 270"/>
              <p:cNvSpPr/>
              <p:nvPr/>
            </p:nvSpPr>
            <p:spPr>
              <a:xfrm>
                <a:off x="321332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72" name="Oval 271"/>
              <p:cNvSpPr/>
              <p:nvPr/>
            </p:nvSpPr>
            <p:spPr>
              <a:xfrm>
                <a:off x="364629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73" name="Oval 272"/>
              <p:cNvSpPr/>
              <p:nvPr/>
            </p:nvSpPr>
            <p:spPr>
              <a:xfrm>
                <a:off x="278035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251" name="Group 250"/>
            <p:cNvGrpSpPr/>
            <p:nvPr/>
          </p:nvGrpSpPr>
          <p:grpSpPr>
            <a:xfrm>
              <a:off x="7360377" y="3566144"/>
              <a:ext cx="220087" cy="56577"/>
              <a:chOff x="2780354" y="5063439"/>
              <a:chExt cx="1105369" cy="284154"/>
            </a:xfrm>
          </p:grpSpPr>
          <p:sp>
            <p:nvSpPr>
              <p:cNvPr id="266" name="Rectangle 265"/>
              <p:cNvSpPr/>
              <p:nvPr/>
            </p:nvSpPr>
            <p:spPr>
              <a:xfrm>
                <a:off x="2780354" y="5063439"/>
                <a:ext cx="110536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67" name="Oval 266"/>
              <p:cNvSpPr/>
              <p:nvPr/>
            </p:nvSpPr>
            <p:spPr>
              <a:xfrm>
                <a:off x="321332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68" name="Oval 267"/>
              <p:cNvSpPr/>
              <p:nvPr/>
            </p:nvSpPr>
            <p:spPr>
              <a:xfrm>
                <a:off x="364629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69" name="Oval 268"/>
              <p:cNvSpPr/>
              <p:nvPr/>
            </p:nvSpPr>
            <p:spPr>
              <a:xfrm>
                <a:off x="278035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252" name="Group 251"/>
            <p:cNvGrpSpPr/>
            <p:nvPr/>
          </p:nvGrpSpPr>
          <p:grpSpPr>
            <a:xfrm>
              <a:off x="6946986" y="3566144"/>
              <a:ext cx="220087" cy="56577"/>
              <a:chOff x="2780354" y="5063439"/>
              <a:chExt cx="1105369" cy="284154"/>
            </a:xfrm>
          </p:grpSpPr>
          <p:sp>
            <p:nvSpPr>
              <p:cNvPr id="262" name="Rectangle 261"/>
              <p:cNvSpPr/>
              <p:nvPr/>
            </p:nvSpPr>
            <p:spPr>
              <a:xfrm>
                <a:off x="2780354" y="5063439"/>
                <a:ext cx="110536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63" name="Oval 262"/>
              <p:cNvSpPr/>
              <p:nvPr/>
            </p:nvSpPr>
            <p:spPr>
              <a:xfrm>
                <a:off x="321332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64" name="Oval 263"/>
              <p:cNvSpPr/>
              <p:nvPr/>
            </p:nvSpPr>
            <p:spPr>
              <a:xfrm>
                <a:off x="364629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65" name="Oval 264"/>
              <p:cNvSpPr/>
              <p:nvPr/>
            </p:nvSpPr>
            <p:spPr>
              <a:xfrm>
                <a:off x="278035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253" name="Freeform 252"/>
            <p:cNvSpPr/>
            <p:nvPr/>
          </p:nvSpPr>
          <p:spPr>
            <a:xfrm>
              <a:off x="5402844" y="3441909"/>
              <a:ext cx="767859" cy="148787"/>
            </a:xfrm>
            <a:custGeom>
              <a:avLst/>
              <a:gdLst>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911453 w 3911453"/>
                <a:gd name="connsiteY0" fmla="*/ 714103 h 748938"/>
                <a:gd name="connsiteX1" fmla="*/ 436733 w 3911453"/>
                <a:gd name="connsiteY1" fmla="*/ 714103 h 748938"/>
                <a:gd name="connsiteX2" fmla="*/ 401898 w 3911453"/>
                <a:gd name="connsiteY2" fmla="*/ 748938 h 748938"/>
                <a:gd name="connsiteX3" fmla="*/ 53555 w 3911453"/>
                <a:gd name="connsiteY3" fmla="*/ 748938 h 748938"/>
                <a:gd name="connsiteX4" fmla="*/ 53555 w 3911453"/>
                <a:gd name="connsiteY4" fmla="*/ 583475 h 748938"/>
                <a:gd name="connsiteX5" fmla="*/ 114515 w 3911453"/>
                <a:gd name="connsiteY5" fmla="*/ 583475 h 748938"/>
                <a:gd name="connsiteX6" fmla="*/ 79680 w 3911453"/>
                <a:gd name="connsiteY6" fmla="*/ 548640 h 748938"/>
                <a:gd name="connsiteX7" fmla="*/ 79680 w 3911453"/>
                <a:gd name="connsiteY7" fmla="*/ 435429 h 748938"/>
                <a:gd name="connsiteX8" fmla="*/ 367064 w 3911453"/>
                <a:gd name="connsiteY8" fmla="*/ 0 h 748938"/>
                <a:gd name="connsiteX9" fmla="*/ 3911453 w 3911453"/>
                <a:gd name="connsiteY9" fmla="*/ 0 h 748938"/>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874906 w 3874906"/>
                <a:gd name="connsiteY0" fmla="*/ 714103 h 748938"/>
                <a:gd name="connsiteX1" fmla="*/ 400186 w 3874906"/>
                <a:gd name="connsiteY1" fmla="*/ 714103 h 748938"/>
                <a:gd name="connsiteX2" fmla="*/ 365351 w 3874906"/>
                <a:gd name="connsiteY2" fmla="*/ 748938 h 748938"/>
                <a:gd name="connsiteX3" fmla="*/ 17008 w 3874906"/>
                <a:gd name="connsiteY3" fmla="*/ 748938 h 748938"/>
                <a:gd name="connsiteX4" fmla="*/ 17008 w 3874906"/>
                <a:gd name="connsiteY4" fmla="*/ 583475 h 748938"/>
                <a:gd name="connsiteX5" fmla="*/ 77968 w 3874906"/>
                <a:gd name="connsiteY5" fmla="*/ 583475 h 748938"/>
                <a:gd name="connsiteX6" fmla="*/ 43133 w 3874906"/>
                <a:gd name="connsiteY6" fmla="*/ 548640 h 748938"/>
                <a:gd name="connsiteX7" fmla="*/ 16940 w 3874906"/>
                <a:gd name="connsiteY7" fmla="*/ 418760 h 748938"/>
                <a:gd name="connsiteX8" fmla="*/ 330517 w 3874906"/>
                <a:gd name="connsiteY8" fmla="*/ 0 h 748938"/>
                <a:gd name="connsiteX9" fmla="*/ 3874906 w 3874906"/>
                <a:gd name="connsiteY9" fmla="*/ 0 h 748938"/>
                <a:gd name="connsiteX0" fmla="*/ 3866964 w 3866964"/>
                <a:gd name="connsiteY0" fmla="*/ 714103 h 748938"/>
                <a:gd name="connsiteX1" fmla="*/ 392244 w 3866964"/>
                <a:gd name="connsiteY1" fmla="*/ 714103 h 748938"/>
                <a:gd name="connsiteX2" fmla="*/ 357409 w 3866964"/>
                <a:gd name="connsiteY2" fmla="*/ 748938 h 748938"/>
                <a:gd name="connsiteX3" fmla="*/ 9066 w 3866964"/>
                <a:gd name="connsiteY3" fmla="*/ 748938 h 748938"/>
                <a:gd name="connsiteX4" fmla="*/ 9066 w 3866964"/>
                <a:gd name="connsiteY4" fmla="*/ 583475 h 748938"/>
                <a:gd name="connsiteX5" fmla="*/ 70026 w 3866964"/>
                <a:gd name="connsiteY5" fmla="*/ 583475 h 748938"/>
                <a:gd name="connsiteX6" fmla="*/ 35191 w 3866964"/>
                <a:gd name="connsiteY6" fmla="*/ 548640 h 748938"/>
                <a:gd name="connsiteX7" fmla="*/ 8998 w 3866964"/>
                <a:gd name="connsiteY7" fmla="*/ 418760 h 748938"/>
                <a:gd name="connsiteX8" fmla="*/ 322575 w 3866964"/>
                <a:gd name="connsiteY8" fmla="*/ 0 h 748938"/>
                <a:gd name="connsiteX9" fmla="*/ 3866964 w 3866964"/>
                <a:gd name="connsiteY9" fmla="*/ 0 h 748938"/>
                <a:gd name="connsiteX0" fmla="*/ 3862853 w 3862853"/>
                <a:gd name="connsiteY0" fmla="*/ 714103 h 748938"/>
                <a:gd name="connsiteX1" fmla="*/ 388133 w 3862853"/>
                <a:gd name="connsiteY1" fmla="*/ 714103 h 748938"/>
                <a:gd name="connsiteX2" fmla="*/ 353298 w 3862853"/>
                <a:gd name="connsiteY2" fmla="*/ 748938 h 748938"/>
                <a:gd name="connsiteX3" fmla="*/ 4955 w 3862853"/>
                <a:gd name="connsiteY3" fmla="*/ 748938 h 748938"/>
                <a:gd name="connsiteX4" fmla="*/ 4955 w 3862853"/>
                <a:gd name="connsiteY4" fmla="*/ 583475 h 748938"/>
                <a:gd name="connsiteX5" fmla="*/ 65915 w 3862853"/>
                <a:gd name="connsiteY5" fmla="*/ 583475 h 748938"/>
                <a:gd name="connsiteX6" fmla="*/ 31080 w 3862853"/>
                <a:gd name="connsiteY6" fmla="*/ 548640 h 748938"/>
                <a:gd name="connsiteX7" fmla="*/ 9649 w 3862853"/>
                <a:gd name="connsiteY7" fmla="*/ 433048 h 748938"/>
                <a:gd name="connsiteX8" fmla="*/ 318464 w 3862853"/>
                <a:gd name="connsiteY8" fmla="*/ 0 h 748938"/>
                <a:gd name="connsiteX9" fmla="*/ 3862853 w 3862853"/>
                <a:gd name="connsiteY9" fmla="*/ 0 h 748938"/>
                <a:gd name="connsiteX0" fmla="*/ 3871549 w 3871549"/>
                <a:gd name="connsiteY0" fmla="*/ 714103 h 748938"/>
                <a:gd name="connsiteX1" fmla="*/ 396829 w 3871549"/>
                <a:gd name="connsiteY1" fmla="*/ 714103 h 748938"/>
                <a:gd name="connsiteX2" fmla="*/ 361994 w 3871549"/>
                <a:gd name="connsiteY2" fmla="*/ 748938 h 748938"/>
                <a:gd name="connsiteX3" fmla="*/ 13651 w 3871549"/>
                <a:gd name="connsiteY3" fmla="*/ 748938 h 748938"/>
                <a:gd name="connsiteX4" fmla="*/ 13651 w 3871549"/>
                <a:gd name="connsiteY4" fmla="*/ 583475 h 748938"/>
                <a:gd name="connsiteX5" fmla="*/ 74611 w 3871549"/>
                <a:gd name="connsiteY5" fmla="*/ 583475 h 748938"/>
                <a:gd name="connsiteX6" fmla="*/ 39776 w 3871549"/>
                <a:gd name="connsiteY6" fmla="*/ 548640 h 748938"/>
                <a:gd name="connsiteX7" fmla="*/ 18345 w 3871549"/>
                <a:gd name="connsiteY7" fmla="*/ 433048 h 748938"/>
                <a:gd name="connsiteX8" fmla="*/ 327160 w 3871549"/>
                <a:gd name="connsiteY8" fmla="*/ 0 h 748938"/>
                <a:gd name="connsiteX9" fmla="*/ 3871549 w 3871549"/>
                <a:gd name="connsiteY9" fmla="*/ 0 h 748938"/>
                <a:gd name="connsiteX0" fmla="*/ 3871958 w 3871958"/>
                <a:gd name="connsiteY0" fmla="*/ 714103 h 748938"/>
                <a:gd name="connsiteX1" fmla="*/ 397238 w 3871958"/>
                <a:gd name="connsiteY1" fmla="*/ 714103 h 748938"/>
                <a:gd name="connsiteX2" fmla="*/ 362403 w 3871958"/>
                <a:gd name="connsiteY2" fmla="*/ 748938 h 748938"/>
                <a:gd name="connsiteX3" fmla="*/ 14060 w 3871958"/>
                <a:gd name="connsiteY3" fmla="*/ 748938 h 748938"/>
                <a:gd name="connsiteX4" fmla="*/ 14060 w 3871958"/>
                <a:gd name="connsiteY4" fmla="*/ 583475 h 748938"/>
                <a:gd name="connsiteX5" fmla="*/ 75020 w 3871958"/>
                <a:gd name="connsiteY5" fmla="*/ 583475 h 748938"/>
                <a:gd name="connsiteX6" fmla="*/ 40185 w 3871958"/>
                <a:gd name="connsiteY6" fmla="*/ 548640 h 748938"/>
                <a:gd name="connsiteX7" fmla="*/ 18754 w 3871958"/>
                <a:gd name="connsiteY7" fmla="*/ 433048 h 748938"/>
                <a:gd name="connsiteX8" fmla="*/ 327569 w 3871958"/>
                <a:gd name="connsiteY8" fmla="*/ 0 h 748938"/>
                <a:gd name="connsiteX9" fmla="*/ 3871958 w 3871958"/>
                <a:gd name="connsiteY9" fmla="*/ 0 h 748938"/>
                <a:gd name="connsiteX0" fmla="*/ 3877151 w 3877151"/>
                <a:gd name="connsiteY0" fmla="*/ 714103 h 748938"/>
                <a:gd name="connsiteX1" fmla="*/ 402431 w 3877151"/>
                <a:gd name="connsiteY1" fmla="*/ 714103 h 748938"/>
                <a:gd name="connsiteX2" fmla="*/ 367596 w 3877151"/>
                <a:gd name="connsiteY2" fmla="*/ 748938 h 748938"/>
                <a:gd name="connsiteX3" fmla="*/ 19253 w 3877151"/>
                <a:gd name="connsiteY3" fmla="*/ 748938 h 748938"/>
                <a:gd name="connsiteX4" fmla="*/ 19253 w 3877151"/>
                <a:gd name="connsiteY4" fmla="*/ 583475 h 748938"/>
                <a:gd name="connsiteX5" fmla="*/ 80213 w 3877151"/>
                <a:gd name="connsiteY5" fmla="*/ 583475 h 748938"/>
                <a:gd name="connsiteX6" fmla="*/ 28710 w 3877151"/>
                <a:gd name="connsiteY6" fmla="*/ 551021 h 748938"/>
                <a:gd name="connsiteX7" fmla="*/ 23947 w 3877151"/>
                <a:gd name="connsiteY7" fmla="*/ 433048 h 748938"/>
                <a:gd name="connsiteX8" fmla="*/ 332762 w 3877151"/>
                <a:gd name="connsiteY8" fmla="*/ 0 h 748938"/>
                <a:gd name="connsiteX9" fmla="*/ 3877151 w 3877151"/>
                <a:gd name="connsiteY9" fmla="*/ 0 h 748938"/>
                <a:gd name="connsiteX0" fmla="*/ 3874525 w 3874525"/>
                <a:gd name="connsiteY0" fmla="*/ 714103 h 748938"/>
                <a:gd name="connsiteX1" fmla="*/ 399805 w 3874525"/>
                <a:gd name="connsiteY1" fmla="*/ 714103 h 748938"/>
                <a:gd name="connsiteX2" fmla="*/ 364970 w 3874525"/>
                <a:gd name="connsiteY2" fmla="*/ 748938 h 748938"/>
                <a:gd name="connsiteX3" fmla="*/ 16627 w 3874525"/>
                <a:gd name="connsiteY3" fmla="*/ 748938 h 748938"/>
                <a:gd name="connsiteX4" fmla="*/ 16627 w 3874525"/>
                <a:gd name="connsiteY4" fmla="*/ 583475 h 748938"/>
                <a:gd name="connsiteX5" fmla="*/ 77587 w 3874525"/>
                <a:gd name="connsiteY5" fmla="*/ 583475 h 748938"/>
                <a:gd name="connsiteX6" fmla="*/ 26084 w 3874525"/>
                <a:gd name="connsiteY6" fmla="*/ 551021 h 748938"/>
                <a:gd name="connsiteX7" fmla="*/ 21321 w 3874525"/>
                <a:gd name="connsiteY7" fmla="*/ 433048 h 748938"/>
                <a:gd name="connsiteX8" fmla="*/ 330136 w 3874525"/>
                <a:gd name="connsiteY8" fmla="*/ 0 h 748938"/>
                <a:gd name="connsiteX9" fmla="*/ 3874525 w 3874525"/>
                <a:gd name="connsiteY9" fmla="*/ 0 h 748938"/>
                <a:gd name="connsiteX0" fmla="*/ 3863620 w 3863620"/>
                <a:gd name="connsiteY0" fmla="*/ 714103 h 748938"/>
                <a:gd name="connsiteX1" fmla="*/ 388900 w 3863620"/>
                <a:gd name="connsiteY1" fmla="*/ 714103 h 748938"/>
                <a:gd name="connsiteX2" fmla="*/ 354065 w 3863620"/>
                <a:gd name="connsiteY2" fmla="*/ 748938 h 748938"/>
                <a:gd name="connsiteX3" fmla="*/ 5722 w 3863620"/>
                <a:gd name="connsiteY3" fmla="*/ 748938 h 748938"/>
                <a:gd name="connsiteX4" fmla="*/ 5722 w 3863620"/>
                <a:gd name="connsiteY4" fmla="*/ 583475 h 748938"/>
                <a:gd name="connsiteX5" fmla="*/ 66682 w 3863620"/>
                <a:gd name="connsiteY5" fmla="*/ 583475 h 748938"/>
                <a:gd name="connsiteX6" fmla="*/ 10416 w 3863620"/>
                <a:gd name="connsiteY6" fmla="*/ 433048 h 748938"/>
                <a:gd name="connsiteX7" fmla="*/ 319231 w 3863620"/>
                <a:gd name="connsiteY7" fmla="*/ 0 h 748938"/>
                <a:gd name="connsiteX8" fmla="*/ 3863620 w 3863620"/>
                <a:gd name="connsiteY8" fmla="*/ 0 h 748938"/>
                <a:gd name="connsiteX0" fmla="*/ 3870212 w 3870212"/>
                <a:gd name="connsiteY0" fmla="*/ 714103 h 748938"/>
                <a:gd name="connsiteX1" fmla="*/ 395492 w 3870212"/>
                <a:gd name="connsiteY1" fmla="*/ 714103 h 748938"/>
                <a:gd name="connsiteX2" fmla="*/ 360657 w 3870212"/>
                <a:gd name="connsiteY2" fmla="*/ 748938 h 748938"/>
                <a:gd name="connsiteX3" fmla="*/ 12314 w 3870212"/>
                <a:gd name="connsiteY3" fmla="*/ 748938 h 748938"/>
                <a:gd name="connsiteX4" fmla="*/ 12314 w 3870212"/>
                <a:gd name="connsiteY4" fmla="*/ 583475 h 748938"/>
                <a:gd name="connsiteX5" fmla="*/ 73274 w 3870212"/>
                <a:gd name="connsiteY5" fmla="*/ 583475 h 748938"/>
                <a:gd name="connsiteX6" fmla="*/ 9864 w 3870212"/>
                <a:gd name="connsiteY6" fmla="*/ 487817 h 748938"/>
                <a:gd name="connsiteX7" fmla="*/ 325823 w 3870212"/>
                <a:gd name="connsiteY7" fmla="*/ 0 h 748938"/>
                <a:gd name="connsiteX8" fmla="*/ 3870212 w 3870212"/>
                <a:gd name="connsiteY8" fmla="*/ 0 h 748938"/>
                <a:gd name="connsiteX0" fmla="*/ 3860354 w 3860354"/>
                <a:gd name="connsiteY0" fmla="*/ 714103 h 748938"/>
                <a:gd name="connsiteX1" fmla="*/ 385634 w 3860354"/>
                <a:gd name="connsiteY1" fmla="*/ 714103 h 748938"/>
                <a:gd name="connsiteX2" fmla="*/ 350799 w 3860354"/>
                <a:gd name="connsiteY2" fmla="*/ 748938 h 748938"/>
                <a:gd name="connsiteX3" fmla="*/ 2456 w 3860354"/>
                <a:gd name="connsiteY3" fmla="*/ 748938 h 748938"/>
                <a:gd name="connsiteX4" fmla="*/ 2456 w 3860354"/>
                <a:gd name="connsiteY4" fmla="*/ 583475 h 748938"/>
                <a:gd name="connsiteX5" fmla="*/ 63416 w 3860354"/>
                <a:gd name="connsiteY5" fmla="*/ 583475 h 748938"/>
                <a:gd name="connsiteX6" fmla="*/ 6 w 3860354"/>
                <a:gd name="connsiteY6" fmla="*/ 487817 h 748938"/>
                <a:gd name="connsiteX7" fmla="*/ 315965 w 3860354"/>
                <a:gd name="connsiteY7" fmla="*/ 0 h 748938"/>
                <a:gd name="connsiteX8" fmla="*/ 3860354 w 386035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5911 h 748938"/>
                <a:gd name="connsiteX7" fmla="*/ 320725 w 3865114"/>
                <a:gd name="connsiteY7" fmla="*/ 0 h 748938"/>
                <a:gd name="connsiteX8" fmla="*/ 3865114 w 386511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8292 h 748938"/>
                <a:gd name="connsiteX7" fmla="*/ 320725 w 3865114"/>
                <a:gd name="connsiteY7" fmla="*/ 0 h 748938"/>
                <a:gd name="connsiteX8" fmla="*/ 3865114 w 386511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8292 h 748938"/>
                <a:gd name="connsiteX7" fmla="*/ 320725 w 3865114"/>
                <a:gd name="connsiteY7" fmla="*/ 0 h 748938"/>
                <a:gd name="connsiteX8" fmla="*/ 3865114 w 3865114"/>
                <a:gd name="connsiteY8" fmla="*/ 0 h 748938"/>
                <a:gd name="connsiteX9" fmla="*/ 3865114 w 3865114"/>
                <a:gd name="connsiteY9" fmla="*/ 714103 h 74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5114" h="748938">
                  <a:moveTo>
                    <a:pt x="3865114" y="714103"/>
                  </a:moveTo>
                  <a:lnTo>
                    <a:pt x="390394" y="714103"/>
                  </a:lnTo>
                  <a:lnTo>
                    <a:pt x="355559" y="748938"/>
                  </a:lnTo>
                  <a:lnTo>
                    <a:pt x="7216" y="748938"/>
                  </a:lnTo>
                  <a:lnTo>
                    <a:pt x="7216" y="583475"/>
                  </a:lnTo>
                  <a:lnTo>
                    <a:pt x="68176" y="583475"/>
                  </a:lnTo>
                  <a:cubicBezTo>
                    <a:pt x="68958" y="558404"/>
                    <a:pt x="-665" y="582035"/>
                    <a:pt x="4" y="478292"/>
                  </a:cubicBezTo>
                  <a:cubicBezTo>
                    <a:pt x="673" y="374549"/>
                    <a:pt x="258358" y="1133"/>
                    <a:pt x="320725" y="0"/>
                  </a:cubicBezTo>
                  <a:lnTo>
                    <a:pt x="3865114" y="0"/>
                  </a:lnTo>
                  <a:lnTo>
                    <a:pt x="3865114" y="714103"/>
                  </a:lnTo>
                  <a:close/>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rtl="0"/>
              <a:endParaRPr lang="en-GB" sz="1200" b="1" dirty="0">
                <a:latin typeface="Arial" panose="020B0604020202020204" pitchFamily="34" charset="0"/>
              </a:endParaRPr>
            </a:p>
          </p:txBody>
        </p:sp>
        <p:sp>
          <p:nvSpPr>
            <p:cNvPr id="254" name="Freeform 253"/>
            <p:cNvSpPr/>
            <p:nvPr/>
          </p:nvSpPr>
          <p:spPr>
            <a:xfrm flipH="1">
              <a:off x="6171675" y="3467248"/>
              <a:ext cx="24654" cy="25919"/>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55" name="Freeform 254"/>
            <p:cNvSpPr/>
            <p:nvPr/>
          </p:nvSpPr>
          <p:spPr>
            <a:xfrm>
              <a:off x="5455819" y="3467248"/>
              <a:ext cx="24654" cy="25919"/>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56" name="Rectangle 255"/>
            <p:cNvSpPr/>
            <p:nvPr/>
          </p:nvSpPr>
          <p:spPr>
            <a:xfrm>
              <a:off x="6170703" y="3456147"/>
              <a:ext cx="18435" cy="126457"/>
            </a:xfrm>
            <a:prstGeom prst="rect">
              <a:avLst/>
            </a:prstGeom>
            <a:solidFill>
              <a:schemeClr val="bg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57" name="Freeform 256"/>
            <p:cNvSpPr/>
            <p:nvPr/>
          </p:nvSpPr>
          <p:spPr>
            <a:xfrm>
              <a:off x="5456090" y="3474168"/>
              <a:ext cx="24600" cy="25861"/>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58" name="Rectangle 257"/>
            <p:cNvSpPr/>
            <p:nvPr/>
          </p:nvSpPr>
          <p:spPr>
            <a:xfrm>
              <a:off x="6189138" y="3441910"/>
              <a:ext cx="704373" cy="140400"/>
            </a:xfrm>
            <a:prstGeom prst="rect">
              <a:avLst/>
            </a:pr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59" name="Freeform 258"/>
            <p:cNvSpPr/>
            <p:nvPr/>
          </p:nvSpPr>
          <p:spPr>
            <a:xfrm flipH="1">
              <a:off x="6911946" y="3441909"/>
              <a:ext cx="767859" cy="148787"/>
            </a:xfrm>
            <a:custGeom>
              <a:avLst/>
              <a:gdLst>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911453 w 3911453"/>
                <a:gd name="connsiteY0" fmla="*/ 714103 h 748938"/>
                <a:gd name="connsiteX1" fmla="*/ 436733 w 3911453"/>
                <a:gd name="connsiteY1" fmla="*/ 714103 h 748938"/>
                <a:gd name="connsiteX2" fmla="*/ 401898 w 3911453"/>
                <a:gd name="connsiteY2" fmla="*/ 748938 h 748938"/>
                <a:gd name="connsiteX3" fmla="*/ 53555 w 3911453"/>
                <a:gd name="connsiteY3" fmla="*/ 748938 h 748938"/>
                <a:gd name="connsiteX4" fmla="*/ 53555 w 3911453"/>
                <a:gd name="connsiteY4" fmla="*/ 583475 h 748938"/>
                <a:gd name="connsiteX5" fmla="*/ 114515 w 3911453"/>
                <a:gd name="connsiteY5" fmla="*/ 583475 h 748938"/>
                <a:gd name="connsiteX6" fmla="*/ 79680 w 3911453"/>
                <a:gd name="connsiteY6" fmla="*/ 548640 h 748938"/>
                <a:gd name="connsiteX7" fmla="*/ 79680 w 3911453"/>
                <a:gd name="connsiteY7" fmla="*/ 435429 h 748938"/>
                <a:gd name="connsiteX8" fmla="*/ 367064 w 3911453"/>
                <a:gd name="connsiteY8" fmla="*/ 0 h 748938"/>
                <a:gd name="connsiteX9" fmla="*/ 3911453 w 3911453"/>
                <a:gd name="connsiteY9" fmla="*/ 0 h 748938"/>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874906 w 3874906"/>
                <a:gd name="connsiteY0" fmla="*/ 714103 h 748938"/>
                <a:gd name="connsiteX1" fmla="*/ 400186 w 3874906"/>
                <a:gd name="connsiteY1" fmla="*/ 714103 h 748938"/>
                <a:gd name="connsiteX2" fmla="*/ 365351 w 3874906"/>
                <a:gd name="connsiteY2" fmla="*/ 748938 h 748938"/>
                <a:gd name="connsiteX3" fmla="*/ 17008 w 3874906"/>
                <a:gd name="connsiteY3" fmla="*/ 748938 h 748938"/>
                <a:gd name="connsiteX4" fmla="*/ 17008 w 3874906"/>
                <a:gd name="connsiteY4" fmla="*/ 583475 h 748938"/>
                <a:gd name="connsiteX5" fmla="*/ 77968 w 3874906"/>
                <a:gd name="connsiteY5" fmla="*/ 583475 h 748938"/>
                <a:gd name="connsiteX6" fmla="*/ 43133 w 3874906"/>
                <a:gd name="connsiteY6" fmla="*/ 548640 h 748938"/>
                <a:gd name="connsiteX7" fmla="*/ 16940 w 3874906"/>
                <a:gd name="connsiteY7" fmla="*/ 418760 h 748938"/>
                <a:gd name="connsiteX8" fmla="*/ 330517 w 3874906"/>
                <a:gd name="connsiteY8" fmla="*/ 0 h 748938"/>
                <a:gd name="connsiteX9" fmla="*/ 3874906 w 3874906"/>
                <a:gd name="connsiteY9" fmla="*/ 0 h 748938"/>
                <a:gd name="connsiteX0" fmla="*/ 3866964 w 3866964"/>
                <a:gd name="connsiteY0" fmla="*/ 714103 h 748938"/>
                <a:gd name="connsiteX1" fmla="*/ 392244 w 3866964"/>
                <a:gd name="connsiteY1" fmla="*/ 714103 h 748938"/>
                <a:gd name="connsiteX2" fmla="*/ 357409 w 3866964"/>
                <a:gd name="connsiteY2" fmla="*/ 748938 h 748938"/>
                <a:gd name="connsiteX3" fmla="*/ 9066 w 3866964"/>
                <a:gd name="connsiteY3" fmla="*/ 748938 h 748938"/>
                <a:gd name="connsiteX4" fmla="*/ 9066 w 3866964"/>
                <a:gd name="connsiteY4" fmla="*/ 583475 h 748938"/>
                <a:gd name="connsiteX5" fmla="*/ 70026 w 3866964"/>
                <a:gd name="connsiteY5" fmla="*/ 583475 h 748938"/>
                <a:gd name="connsiteX6" fmla="*/ 35191 w 3866964"/>
                <a:gd name="connsiteY6" fmla="*/ 548640 h 748938"/>
                <a:gd name="connsiteX7" fmla="*/ 8998 w 3866964"/>
                <a:gd name="connsiteY7" fmla="*/ 418760 h 748938"/>
                <a:gd name="connsiteX8" fmla="*/ 322575 w 3866964"/>
                <a:gd name="connsiteY8" fmla="*/ 0 h 748938"/>
                <a:gd name="connsiteX9" fmla="*/ 3866964 w 3866964"/>
                <a:gd name="connsiteY9" fmla="*/ 0 h 748938"/>
                <a:gd name="connsiteX0" fmla="*/ 3862853 w 3862853"/>
                <a:gd name="connsiteY0" fmla="*/ 714103 h 748938"/>
                <a:gd name="connsiteX1" fmla="*/ 388133 w 3862853"/>
                <a:gd name="connsiteY1" fmla="*/ 714103 h 748938"/>
                <a:gd name="connsiteX2" fmla="*/ 353298 w 3862853"/>
                <a:gd name="connsiteY2" fmla="*/ 748938 h 748938"/>
                <a:gd name="connsiteX3" fmla="*/ 4955 w 3862853"/>
                <a:gd name="connsiteY3" fmla="*/ 748938 h 748938"/>
                <a:gd name="connsiteX4" fmla="*/ 4955 w 3862853"/>
                <a:gd name="connsiteY4" fmla="*/ 583475 h 748938"/>
                <a:gd name="connsiteX5" fmla="*/ 65915 w 3862853"/>
                <a:gd name="connsiteY5" fmla="*/ 583475 h 748938"/>
                <a:gd name="connsiteX6" fmla="*/ 31080 w 3862853"/>
                <a:gd name="connsiteY6" fmla="*/ 548640 h 748938"/>
                <a:gd name="connsiteX7" fmla="*/ 9649 w 3862853"/>
                <a:gd name="connsiteY7" fmla="*/ 433048 h 748938"/>
                <a:gd name="connsiteX8" fmla="*/ 318464 w 3862853"/>
                <a:gd name="connsiteY8" fmla="*/ 0 h 748938"/>
                <a:gd name="connsiteX9" fmla="*/ 3862853 w 3862853"/>
                <a:gd name="connsiteY9" fmla="*/ 0 h 748938"/>
                <a:gd name="connsiteX0" fmla="*/ 3871549 w 3871549"/>
                <a:gd name="connsiteY0" fmla="*/ 714103 h 748938"/>
                <a:gd name="connsiteX1" fmla="*/ 396829 w 3871549"/>
                <a:gd name="connsiteY1" fmla="*/ 714103 h 748938"/>
                <a:gd name="connsiteX2" fmla="*/ 361994 w 3871549"/>
                <a:gd name="connsiteY2" fmla="*/ 748938 h 748938"/>
                <a:gd name="connsiteX3" fmla="*/ 13651 w 3871549"/>
                <a:gd name="connsiteY3" fmla="*/ 748938 h 748938"/>
                <a:gd name="connsiteX4" fmla="*/ 13651 w 3871549"/>
                <a:gd name="connsiteY4" fmla="*/ 583475 h 748938"/>
                <a:gd name="connsiteX5" fmla="*/ 74611 w 3871549"/>
                <a:gd name="connsiteY5" fmla="*/ 583475 h 748938"/>
                <a:gd name="connsiteX6" fmla="*/ 39776 w 3871549"/>
                <a:gd name="connsiteY6" fmla="*/ 548640 h 748938"/>
                <a:gd name="connsiteX7" fmla="*/ 18345 w 3871549"/>
                <a:gd name="connsiteY7" fmla="*/ 433048 h 748938"/>
                <a:gd name="connsiteX8" fmla="*/ 327160 w 3871549"/>
                <a:gd name="connsiteY8" fmla="*/ 0 h 748938"/>
                <a:gd name="connsiteX9" fmla="*/ 3871549 w 3871549"/>
                <a:gd name="connsiteY9" fmla="*/ 0 h 748938"/>
                <a:gd name="connsiteX0" fmla="*/ 3871958 w 3871958"/>
                <a:gd name="connsiteY0" fmla="*/ 714103 h 748938"/>
                <a:gd name="connsiteX1" fmla="*/ 397238 w 3871958"/>
                <a:gd name="connsiteY1" fmla="*/ 714103 h 748938"/>
                <a:gd name="connsiteX2" fmla="*/ 362403 w 3871958"/>
                <a:gd name="connsiteY2" fmla="*/ 748938 h 748938"/>
                <a:gd name="connsiteX3" fmla="*/ 14060 w 3871958"/>
                <a:gd name="connsiteY3" fmla="*/ 748938 h 748938"/>
                <a:gd name="connsiteX4" fmla="*/ 14060 w 3871958"/>
                <a:gd name="connsiteY4" fmla="*/ 583475 h 748938"/>
                <a:gd name="connsiteX5" fmla="*/ 75020 w 3871958"/>
                <a:gd name="connsiteY5" fmla="*/ 583475 h 748938"/>
                <a:gd name="connsiteX6" fmla="*/ 40185 w 3871958"/>
                <a:gd name="connsiteY6" fmla="*/ 548640 h 748938"/>
                <a:gd name="connsiteX7" fmla="*/ 18754 w 3871958"/>
                <a:gd name="connsiteY7" fmla="*/ 433048 h 748938"/>
                <a:gd name="connsiteX8" fmla="*/ 327569 w 3871958"/>
                <a:gd name="connsiteY8" fmla="*/ 0 h 748938"/>
                <a:gd name="connsiteX9" fmla="*/ 3871958 w 3871958"/>
                <a:gd name="connsiteY9" fmla="*/ 0 h 748938"/>
                <a:gd name="connsiteX0" fmla="*/ 3877151 w 3877151"/>
                <a:gd name="connsiteY0" fmla="*/ 714103 h 748938"/>
                <a:gd name="connsiteX1" fmla="*/ 402431 w 3877151"/>
                <a:gd name="connsiteY1" fmla="*/ 714103 h 748938"/>
                <a:gd name="connsiteX2" fmla="*/ 367596 w 3877151"/>
                <a:gd name="connsiteY2" fmla="*/ 748938 h 748938"/>
                <a:gd name="connsiteX3" fmla="*/ 19253 w 3877151"/>
                <a:gd name="connsiteY3" fmla="*/ 748938 h 748938"/>
                <a:gd name="connsiteX4" fmla="*/ 19253 w 3877151"/>
                <a:gd name="connsiteY4" fmla="*/ 583475 h 748938"/>
                <a:gd name="connsiteX5" fmla="*/ 80213 w 3877151"/>
                <a:gd name="connsiteY5" fmla="*/ 583475 h 748938"/>
                <a:gd name="connsiteX6" fmla="*/ 28710 w 3877151"/>
                <a:gd name="connsiteY6" fmla="*/ 551021 h 748938"/>
                <a:gd name="connsiteX7" fmla="*/ 23947 w 3877151"/>
                <a:gd name="connsiteY7" fmla="*/ 433048 h 748938"/>
                <a:gd name="connsiteX8" fmla="*/ 332762 w 3877151"/>
                <a:gd name="connsiteY8" fmla="*/ 0 h 748938"/>
                <a:gd name="connsiteX9" fmla="*/ 3877151 w 3877151"/>
                <a:gd name="connsiteY9" fmla="*/ 0 h 748938"/>
                <a:gd name="connsiteX0" fmla="*/ 3874525 w 3874525"/>
                <a:gd name="connsiteY0" fmla="*/ 714103 h 748938"/>
                <a:gd name="connsiteX1" fmla="*/ 399805 w 3874525"/>
                <a:gd name="connsiteY1" fmla="*/ 714103 h 748938"/>
                <a:gd name="connsiteX2" fmla="*/ 364970 w 3874525"/>
                <a:gd name="connsiteY2" fmla="*/ 748938 h 748938"/>
                <a:gd name="connsiteX3" fmla="*/ 16627 w 3874525"/>
                <a:gd name="connsiteY3" fmla="*/ 748938 h 748938"/>
                <a:gd name="connsiteX4" fmla="*/ 16627 w 3874525"/>
                <a:gd name="connsiteY4" fmla="*/ 583475 h 748938"/>
                <a:gd name="connsiteX5" fmla="*/ 77587 w 3874525"/>
                <a:gd name="connsiteY5" fmla="*/ 583475 h 748938"/>
                <a:gd name="connsiteX6" fmla="*/ 26084 w 3874525"/>
                <a:gd name="connsiteY6" fmla="*/ 551021 h 748938"/>
                <a:gd name="connsiteX7" fmla="*/ 21321 w 3874525"/>
                <a:gd name="connsiteY7" fmla="*/ 433048 h 748938"/>
                <a:gd name="connsiteX8" fmla="*/ 330136 w 3874525"/>
                <a:gd name="connsiteY8" fmla="*/ 0 h 748938"/>
                <a:gd name="connsiteX9" fmla="*/ 3874525 w 3874525"/>
                <a:gd name="connsiteY9" fmla="*/ 0 h 748938"/>
                <a:gd name="connsiteX0" fmla="*/ 3863620 w 3863620"/>
                <a:gd name="connsiteY0" fmla="*/ 714103 h 748938"/>
                <a:gd name="connsiteX1" fmla="*/ 388900 w 3863620"/>
                <a:gd name="connsiteY1" fmla="*/ 714103 h 748938"/>
                <a:gd name="connsiteX2" fmla="*/ 354065 w 3863620"/>
                <a:gd name="connsiteY2" fmla="*/ 748938 h 748938"/>
                <a:gd name="connsiteX3" fmla="*/ 5722 w 3863620"/>
                <a:gd name="connsiteY3" fmla="*/ 748938 h 748938"/>
                <a:gd name="connsiteX4" fmla="*/ 5722 w 3863620"/>
                <a:gd name="connsiteY4" fmla="*/ 583475 h 748938"/>
                <a:gd name="connsiteX5" fmla="*/ 66682 w 3863620"/>
                <a:gd name="connsiteY5" fmla="*/ 583475 h 748938"/>
                <a:gd name="connsiteX6" fmla="*/ 10416 w 3863620"/>
                <a:gd name="connsiteY6" fmla="*/ 433048 h 748938"/>
                <a:gd name="connsiteX7" fmla="*/ 319231 w 3863620"/>
                <a:gd name="connsiteY7" fmla="*/ 0 h 748938"/>
                <a:gd name="connsiteX8" fmla="*/ 3863620 w 3863620"/>
                <a:gd name="connsiteY8" fmla="*/ 0 h 748938"/>
                <a:gd name="connsiteX0" fmla="*/ 3870212 w 3870212"/>
                <a:gd name="connsiteY0" fmla="*/ 714103 h 748938"/>
                <a:gd name="connsiteX1" fmla="*/ 395492 w 3870212"/>
                <a:gd name="connsiteY1" fmla="*/ 714103 h 748938"/>
                <a:gd name="connsiteX2" fmla="*/ 360657 w 3870212"/>
                <a:gd name="connsiteY2" fmla="*/ 748938 h 748938"/>
                <a:gd name="connsiteX3" fmla="*/ 12314 w 3870212"/>
                <a:gd name="connsiteY3" fmla="*/ 748938 h 748938"/>
                <a:gd name="connsiteX4" fmla="*/ 12314 w 3870212"/>
                <a:gd name="connsiteY4" fmla="*/ 583475 h 748938"/>
                <a:gd name="connsiteX5" fmla="*/ 73274 w 3870212"/>
                <a:gd name="connsiteY5" fmla="*/ 583475 h 748938"/>
                <a:gd name="connsiteX6" fmla="*/ 9864 w 3870212"/>
                <a:gd name="connsiteY6" fmla="*/ 487817 h 748938"/>
                <a:gd name="connsiteX7" fmla="*/ 325823 w 3870212"/>
                <a:gd name="connsiteY7" fmla="*/ 0 h 748938"/>
                <a:gd name="connsiteX8" fmla="*/ 3870212 w 3870212"/>
                <a:gd name="connsiteY8" fmla="*/ 0 h 748938"/>
                <a:gd name="connsiteX0" fmla="*/ 3860354 w 3860354"/>
                <a:gd name="connsiteY0" fmla="*/ 714103 h 748938"/>
                <a:gd name="connsiteX1" fmla="*/ 385634 w 3860354"/>
                <a:gd name="connsiteY1" fmla="*/ 714103 h 748938"/>
                <a:gd name="connsiteX2" fmla="*/ 350799 w 3860354"/>
                <a:gd name="connsiteY2" fmla="*/ 748938 h 748938"/>
                <a:gd name="connsiteX3" fmla="*/ 2456 w 3860354"/>
                <a:gd name="connsiteY3" fmla="*/ 748938 h 748938"/>
                <a:gd name="connsiteX4" fmla="*/ 2456 w 3860354"/>
                <a:gd name="connsiteY4" fmla="*/ 583475 h 748938"/>
                <a:gd name="connsiteX5" fmla="*/ 63416 w 3860354"/>
                <a:gd name="connsiteY5" fmla="*/ 583475 h 748938"/>
                <a:gd name="connsiteX6" fmla="*/ 6 w 3860354"/>
                <a:gd name="connsiteY6" fmla="*/ 487817 h 748938"/>
                <a:gd name="connsiteX7" fmla="*/ 315965 w 3860354"/>
                <a:gd name="connsiteY7" fmla="*/ 0 h 748938"/>
                <a:gd name="connsiteX8" fmla="*/ 3860354 w 386035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5911 h 748938"/>
                <a:gd name="connsiteX7" fmla="*/ 320725 w 3865114"/>
                <a:gd name="connsiteY7" fmla="*/ 0 h 748938"/>
                <a:gd name="connsiteX8" fmla="*/ 3865114 w 386511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8292 h 748938"/>
                <a:gd name="connsiteX7" fmla="*/ 320725 w 3865114"/>
                <a:gd name="connsiteY7" fmla="*/ 0 h 748938"/>
                <a:gd name="connsiteX8" fmla="*/ 3865114 w 386511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8292 h 748938"/>
                <a:gd name="connsiteX7" fmla="*/ 320725 w 3865114"/>
                <a:gd name="connsiteY7" fmla="*/ 0 h 748938"/>
                <a:gd name="connsiteX8" fmla="*/ 3865114 w 3865114"/>
                <a:gd name="connsiteY8" fmla="*/ 0 h 748938"/>
                <a:gd name="connsiteX9" fmla="*/ 3865114 w 3865114"/>
                <a:gd name="connsiteY9" fmla="*/ 714103 h 74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5114" h="748938">
                  <a:moveTo>
                    <a:pt x="3865114" y="714103"/>
                  </a:moveTo>
                  <a:lnTo>
                    <a:pt x="390394" y="714103"/>
                  </a:lnTo>
                  <a:lnTo>
                    <a:pt x="355559" y="748938"/>
                  </a:lnTo>
                  <a:lnTo>
                    <a:pt x="7216" y="748938"/>
                  </a:lnTo>
                  <a:lnTo>
                    <a:pt x="7216" y="583475"/>
                  </a:lnTo>
                  <a:lnTo>
                    <a:pt x="68176" y="583475"/>
                  </a:lnTo>
                  <a:cubicBezTo>
                    <a:pt x="68958" y="558404"/>
                    <a:pt x="-665" y="582035"/>
                    <a:pt x="4" y="478292"/>
                  </a:cubicBezTo>
                  <a:cubicBezTo>
                    <a:pt x="673" y="374549"/>
                    <a:pt x="258358" y="1133"/>
                    <a:pt x="320725" y="0"/>
                  </a:cubicBezTo>
                  <a:lnTo>
                    <a:pt x="3865114" y="0"/>
                  </a:lnTo>
                  <a:lnTo>
                    <a:pt x="3865114" y="714103"/>
                  </a:lnTo>
                  <a:close/>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rtl="0"/>
              <a:endParaRPr lang="en-GB" sz="1200" b="1" dirty="0">
                <a:latin typeface="Arial" panose="020B0604020202020204" pitchFamily="34" charset="0"/>
              </a:endParaRPr>
            </a:p>
          </p:txBody>
        </p:sp>
        <p:sp>
          <p:nvSpPr>
            <p:cNvPr id="260" name="Freeform 259"/>
            <p:cNvSpPr/>
            <p:nvPr/>
          </p:nvSpPr>
          <p:spPr>
            <a:xfrm flipH="1">
              <a:off x="7601959" y="3474168"/>
              <a:ext cx="24600" cy="25861"/>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61" name="Rectangle 260"/>
            <p:cNvSpPr/>
            <p:nvPr/>
          </p:nvSpPr>
          <p:spPr>
            <a:xfrm>
              <a:off x="6893511" y="3455644"/>
              <a:ext cx="18435" cy="126457"/>
            </a:xfrm>
            <a:prstGeom prst="rect">
              <a:avLst/>
            </a:prstGeom>
            <a:solidFill>
              <a:schemeClr val="bg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286" name="Group 285"/>
          <p:cNvGrpSpPr/>
          <p:nvPr/>
        </p:nvGrpSpPr>
        <p:grpSpPr>
          <a:xfrm>
            <a:off x="1704066" y="3208679"/>
            <a:ext cx="1552843" cy="180812"/>
            <a:chOff x="1691680" y="3441909"/>
            <a:chExt cx="1552843" cy="180812"/>
          </a:xfrm>
          <a:effectLst>
            <a:glow rad="101600">
              <a:schemeClr val="bg1">
                <a:alpha val="40000"/>
              </a:schemeClr>
            </a:glow>
          </a:effectLst>
        </p:grpSpPr>
        <p:grpSp>
          <p:nvGrpSpPr>
            <p:cNvPr id="287" name="Group 286"/>
            <p:cNvGrpSpPr/>
            <p:nvPr/>
          </p:nvGrpSpPr>
          <p:grpSpPr>
            <a:xfrm>
              <a:off x="2204543" y="3566144"/>
              <a:ext cx="220087" cy="56577"/>
              <a:chOff x="2780354" y="5063439"/>
              <a:chExt cx="1105369" cy="284154"/>
            </a:xfrm>
          </p:grpSpPr>
          <p:sp>
            <p:nvSpPr>
              <p:cNvPr id="309" name="Rectangle 308"/>
              <p:cNvSpPr/>
              <p:nvPr/>
            </p:nvSpPr>
            <p:spPr>
              <a:xfrm>
                <a:off x="2780354" y="5063439"/>
                <a:ext cx="110536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310" name="Oval 309"/>
              <p:cNvSpPr/>
              <p:nvPr/>
            </p:nvSpPr>
            <p:spPr>
              <a:xfrm>
                <a:off x="321332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311" name="Oval 310"/>
              <p:cNvSpPr/>
              <p:nvPr/>
            </p:nvSpPr>
            <p:spPr>
              <a:xfrm>
                <a:off x="364629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312" name="Oval 311"/>
              <p:cNvSpPr/>
              <p:nvPr/>
            </p:nvSpPr>
            <p:spPr>
              <a:xfrm>
                <a:off x="278035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288" name="Group 287"/>
            <p:cNvGrpSpPr/>
            <p:nvPr/>
          </p:nvGrpSpPr>
          <p:grpSpPr>
            <a:xfrm>
              <a:off x="1791152" y="3566144"/>
              <a:ext cx="220087" cy="56577"/>
              <a:chOff x="2780354" y="5063439"/>
              <a:chExt cx="1105369" cy="284154"/>
            </a:xfrm>
          </p:grpSpPr>
          <p:sp>
            <p:nvSpPr>
              <p:cNvPr id="305" name="Rectangle 304"/>
              <p:cNvSpPr/>
              <p:nvPr/>
            </p:nvSpPr>
            <p:spPr>
              <a:xfrm>
                <a:off x="2780354" y="5063439"/>
                <a:ext cx="110536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306" name="Oval 305"/>
              <p:cNvSpPr/>
              <p:nvPr/>
            </p:nvSpPr>
            <p:spPr>
              <a:xfrm>
                <a:off x="321332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307" name="Oval 306"/>
              <p:cNvSpPr/>
              <p:nvPr/>
            </p:nvSpPr>
            <p:spPr>
              <a:xfrm>
                <a:off x="364629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308" name="Oval 307"/>
              <p:cNvSpPr/>
              <p:nvPr/>
            </p:nvSpPr>
            <p:spPr>
              <a:xfrm>
                <a:off x="278035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289" name="Group 288"/>
            <p:cNvGrpSpPr/>
            <p:nvPr/>
          </p:nvGrpSpPr>
          <p:grpSpPr>
            <a:xfrm>
              <a:off x="2925095" y="3566144"/>
              <a:ext cx="220087" cy="56577"/>
              <a:chOff x="2780354" y="5063439"/>
              <a:chExt cx="1105369" cy="284154"/>
            </a:xfrm>
          </p:grpSpPr>
          <p:sp>
            <p:nvSpPr>
              <p:cNvPr id="301" name="Rectangle 300"/>
              <p:cNvSpPr/>
              <p:nvPr/>
            </p:nvSpPr>
            <p:spPr>
              <a:xfrm>
                <a:off x="2780354" y="5063439"/>
                <a:ext cx="110536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302" name="Oval 301"/>
              <p:cNvSpPr/>
              <p:nvPr/>
            </p:nvSpPr>
            <p:spPr>
              <a:xfrm>
                <a:off x="321332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303" name="Oval 302"/>
              <p:cNvSpPr/>
              <p:nvPr/>
            </p:nvSpPr>
            <p:spPr>
              <a:xfrm>
                <a:off x="364629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304" name="Oval 303"/>
              <p:cNvSpPr/>
              <p:nvPr/>
            </p:nvSpPr>
            <p:spPr>
              <a:xfrm>
                <a:off x="278035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290" name="Group 289"/>
            <p:cNvGrpSpPr/>
            <p:nvPr/>
          </p:nvGrpSpPr>
          <p:grpSpPr>
            <a:xfrm>
              <a:off x="2511704" y="3566144"/>
              <a:ext cx="220087" cy="56577"/>
              <a:chOff x="2780354" y="5063439"/>
              <a:chExt cx="1105369" cy="284154"/>
            </a:xfrm>
          </p:grpSpPr>
          <p:sp>
            <p:nvSpPr>
              <p:cNvPr id="297" name="Rectangle 296"/>
              <p:cNvSpPr/>
              <p:nvPr/>
            </p:nvSpPr>
            <p:spPr>
              <a:xfrm>
                <a:off x="2780354" y="5063439"/>
                <a:ext cx="110536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98" name="Oval 297"/>
              <p:cNvSpPr/>
              <p:nvPr/>
            </p:nvSpPr>
            <p:spPr>
              <a:xfrm>
                <a:off x="321332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99" name="Oval 298"/>
              <p:cNvSpPr/>
              <p:nvPr/>
            </p:nvSpPr>
            <p:spPr>
              <a:xfrm>
                <a:off x="364629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300" name="Oval 299"/>
              <p:cNvSpPr/>
              <p:nvPr/>
            </p:nvSpPr>
            <p:spPr>
              <a:xfrm>
                <a:off x="278035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291" name="Freeform 290"/>
            <p:cNvSpPr/>
            <p:nvPr/>
          </p:nvSpPr>
          <p:spPr>
            <a:xfrm>
              <a:off x="1691680" y="3441909"/>
              <a:ext cx="767859" cy="148787"/>
            </a:xfrm>
            <a:custGeom>
              <a:avLst/>
              <a:gdLst>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911453 w 3911453"/>
                <a:gd name="connsiteY0" fmla="*/ 714103 h 748938"/>
                <a:gd name="connsiteX1" fmla="*/ 436733 w 3911453"/>
                <a:gd name="connsiteY1" fmla="*/ 714103 h 748938"/>
                <a:gd name="connsiteX2" fmla="*/ 401898 w 3911453"/>
                <a:gd name="connsiteY2" fmla="*/ 748938 h 748938"/>
                <a:gd name="connsiteX3" fmla="*/ 53555 w 3911453"/>
                <a:gd name="connsiteY3" fmla="*/ 748938 h 748938"/>
                <a:gd name="connsiteX4" fmla="*/ 53555 w 3911453"/>
                <a:gd name="connsiteY4" fmla="*/ 583475 h 748938"/>
                <a:gd name="connsiteX5" fmla="*/ 114515 w 3911453"/>
                <a:gd name="connsiteY5" fmla="*/ 583475 h 748938"/>
                <a:gd name="connsiteX6" fmla="*/ 79680 w 3911453"/>
                <a:gd name="connsiteY6" fmla="*/ 548640 h 748938"/>
                <a:gd name="connsiteX7" fmla="*/ 79680 w 3911453"/>
                <a:gd name="connsiteY7" fmla="*/ 435429 h 748938"/>
                <a:gd name="connsiteX8" fmla="*/ 367064 w 3911453"/>
                <a:gd name="connsiteY8" fmla="*/ 0 h 748938"/>
                <a:gd name="connsiteX9" fmla="*/ 3911453 w 3911453"/>
                <a:gd name="connsiteY9" fmla="*/ 0 h 748938"/>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874906 w 3874906"/>
                <a:gd name="connsiteY0" fmla="*/ 714103 h 748938"/>
                <a:gd name="connsiteX1" fmla="*/ 400186 w 3874906"/>
                <a:gd name="connsiteY1" fmla="*/ 714103 h 748938"/>
                <a:gd name="connsiteX2" fmla="*/ 365351 w 3874906"/>
                <a:gd name="connsiteY2" fmla="*/ 748938 h 748938"/>
                <a:gd name="connsiteX3" fmla="*/ 17008 w 3874906"/>
                <a:gd name="connsiteY3" fmla="*/ 748938 h 748938"/>
                <a:gd name="connsiteX4" fmla="*/ 17008 w 3874906"/>
                <a:gd name="connsiteY4" fmla="*/ 583475 h 748938"/>
                <a:gd name="connsiteX5" fmla="*/ 77968 w 3874906"/>
                <a:gd name="connsiteY5" fmla="*/ 583475 h 748938"/>
                <a:gd name="connsiteX6" fmla="*/ 43133 w 3874906"/>
                <a:gd name="connsiteY6" fmla="*/ 548640 h 748938"/>
                <a:gd name="connsiteX7" fmla="*/ 16940 w 3874906"/>
                <a:gd name="connsiteY7" fmla="*/ 418760 h 748938"/>
                <a:gd name="connsiteX8" fmla="*/ 330517 w 3874906"/>
                <a:gd name="connsiteY8" fmla="*/ 0 h 748938"/>
                <a:gd name="connsiteX9" fmla="*/ 3874906 w 3874906"/>
                <a:gd name="connsiteY9" fmla="*/ 0 h 748938"/>
                <a:gd name="connsiteX0" fmla="*/ 3866964 w 3866964"/>
                <a:gd name="connsiteY0" fmla="*/ 714103 h 748938"/>
                <a:gd name="connsiteX1" fmla="*/ 392244 w 3866964"/>
                <a:gd name="connsiteY1" fmla="*/ 714103 h 748938"/>
                <a:gd name="connsiteX2" fmla="*/ 357409 w 3866964"/>
                <a:gd name="connsiteY2" fmla="*/ 748938 h 748938"/>
                <a:gd name="connsiteX3" fmla="*/ 9066 w 3866964"/>
                <a:gd name="connsiteY3" fmla="*/ 748938 h 748938"/>
                <a:gd name="connsiteX4" fmla="*/ 9066 w 3866964"/>
                <a:gd name="connsiteY4" fmla="*/ 583475 h 748938"/>
                <a:gd name="connsiteX5" fmla="*/ 70026 w 3866964"/>
                <a:gd name="connsiteY5" fmla="*/ 583475 h 748938"/>
                <a:gd name="connsiteX6" fmla="*/ 35191 w 3866964"/>
                <a:gd name="connsiteY6" fmla="*/ 548640 h 748938"/>
                <a:gd name="connsiteX7" fmla="*/ 8998 w 3866964"/>
                <a:gd name="connsiteY7" fmla="*/ 418760 h 748938"/>
                <a:gd name="connsiteX8" fmla="*/ 322575 w 3866964"/>
                <a:gd name="connsiteY8" fmla="*/ 0 h 748938"/>
                <a:gd name="connsiteX9" fmla="*/ 3866964 w 3866964"/>
                <a:gd name="connsiteY9" fmla="*/ 0 h 748938"/>
                <a:gd name="connsiteX0" fmla="*/ 3862853 w 3862853"/>
                <a:gd name="connsiteY0" fmla="*/ 714103 h 748938"/>
                <a:gd name="connsiteX1" fmla="*/ 388133 w 3862853"/>
                <a:gd name="connsiteY1" fmla="*/ 714103 h 748938"/>
                <a:gd name="connsiteX2" fmla="*/ 353298 w 3862853"/>
                <a:gd name="connsiteY2" fmla="*/ 748938 h 748938"/>
                <a:gd name="connsiteX3" fmla="*/ 4955 w 3862853"/>
                <a:gd name="connsiteY3" fmla="*/ 748938 h 748938"/>
                <a:gd name="connsiteX4" fmla="*/ 4955 w 3862853"/>
                <a:gd name="connsiteY4" fmla="*/ 583475 h 748938"/>
                <a:gd name="connsiteX5" fmla="*/ 65915 w 3862853"/>
                <a:gd name="connsiteY5" fmla="*/ 583475 h 748938"/>
                <a:gd name="connsiteX6" fmla="*/ 31080 w 3862853"/>
                <a:gd name="connsiteY6" fmla="*/ 548640 h 748938"/>
                <a:gd name="connsiteX7" fmla="*/ 9649 w 3862853"/>
                <a:gd name="connsiteY7" fmla="*/ 433048 h 748938"/>
                <a:gd name="connsiteX8" fmla="*/ 318464 w 3862853"/>
                <a:gd name="connsiteY8" fmla="*/ 0 h 748938"/>
                <a:gd name="connsiteX9" fmla="*/ 3862853 w 3862853"/>
                <a:gd name="connsiteY9" fmla="*/ 0 h 748938"/>
                <a:gd name="connsiteX0" fmla="*/ 3871549 w 3871549"/>
                <a:gd name="connsiteY0" fmla="*/ 714103 h 748938"/>
                <a:gd name="connsiteX1" fmla="*/ 396829 w 3871549"/>
                <a:gd name="connsiteY1" fmla="*/ 714103 h 748938"/>
                <a:gd name="connsiteX2" fmla="*/ 361994 w 3871549"/>
                <a:gd name="connsiteY2" fmla="*/ 748938 h 748938"/>
                <a:gd name="connsiteX3" fmla="*/ 13651 w 3871549"/>
                <a:gd name="connsiteY3" fmla="*/ 748938 h 748938"/>
                <a:gd name="connsiteX4" fmla="*/ 13651 w 3871549"/>
                <a:gd name="connsiteY4" fmla="*/ 583475 h 748938"/>
                <a:gd name="connsiteX5" fmla="*/ 74611 w 3871549"/>
                <a:gd name="connsiteY5" fmla="*/ 583475 h 748938"/>
                <a:gd name="connsiteX6" fmla="*/ 39776 w 3871549"/>
                <a:gd name="connsiteY6" fmla="*/ 548640 h 748938"/>
                <a:gd name="connsiteX7" fmla="*/ 18345 w 3871549"/>
                <a:gd name="connsiteY7" fmla="*/ 433048 h 748938"/>
                <a:gd name="connsiteX8" fmla="*/ 327160 w 3871549"/>
                <a:gd name="connsiteY8" fmla="*/ 0 h 748938"/>
                <a:gd name="connsiteX9" fmla="*/ 3871549 w 3871549"/>
                <a:gd name="connsiteY9" fmla="*/ 0 h 748938"/>
                <a:gd name="connsiteX0" fmla="*/ 3871958 w 3871958"/>
                <a:gd name="connsiteY0" fmla="*/ 714103 h 748938"/>
                <a:gd name="connsiteX1" fmla="*/ 397238 w 3871958"/>
                <a:gd name="connsiteY1" fmla="*/ 714103 h 748938"/>
                <a:gd name="connsiteX2" fmla="*/ 362403 w 3871958"/>
                <a:gd name="connsiteY2" fmla="*/ 748938 h 748938"/>
                <a:gd name="connsiteX3" fmla="*/ 14060 w 3871958"/>
                <a:gd name="connsiteY3" fmla="*/ 748938 h 748938"/>
                <a:gd name="connsiteX4" fmla="*/ 14060 w 3871958"/>
                <a:gd name="connsiteY4" fmla="*/ 583475 h 748938"/>
                <a:gd name="connsiteX5" fmla="*/ 75020 w 3871958"/>
                <a:gd name="connsiteY5" fmla="*/ 583475 h 748938"/>
                <a:gd name="connsiteX6" fmla="*/ 40185 w 3871958"/>
                <a:gd name="connsiteY6" fmla="*/ 548640 h 748938"/>
                <a:gd name="connsiteX7" fmla="*/ 18754 w 3871958"/>
                <a:gd name="connsiteY7" fmla="*/ 433048 h 748938"/>
                <a:gd name="connsiteX8" fmla="*/ 327569 w 3871958"/>
                <a:gd name="connsiteY8" fmla="*/ 0 h 748938"/>
                <a:gd name="connsiteX9" fmla="*/ 3871958 w 3871958"/>
                <a:gd name="connsiteY9" fmla="*/ 0 h 748938"/>
                <a:gd name="connsiteX0" fmla="*/ 3877151 w 3877151"/>
                <a:gd name="connsiteY0" fmla="*/ 714103 h 748938"/>
                <a:gd name="connsiteX1" fmla="*/ 402431 w 3877151"/>
                <a:gd name="connsiteY1" fmla="*/ 714103 h 748938"/>
                <a:gd name="connsiteX2" fmla="*/ 367596 w 3877151"/>
                <a:gd name="connsiteY2" fmla="*/ 748938 h 748938"/>
                <a:gd name="connsiteX3" fmla="*/ 19253 w 3877151"/>
                <a:gd name="connsiteY3" fmla="*/ 748938 h 748938"/>
                <a:gd name="connsiteX4" fmla="*/ 19253 w 3877151"/>
                <a:gd name="connsiteY4" fmla="*/ 583475 h 748938"/>
                <a:gd name="connsiteX5" fmla="*/ 80213 w 3877151"/>
                <a:gd name="connsiteY5" fmla="*/ 583475 h 748938"/>
                <a:gd name="connsiteX6" fmla="*/ 28710 w 3877151"/>
                <a:gd name="connsiteY6" fmla="*/ 551021 h 748938"/>
                <a:gd name="connsiteX7" fmla="*/ 23947 w 3877151"/>
                <a:gd name="connsiteY7" fmla="*/ 433048 h 748938"/>
                <a:gd name="connsiteX8" fmla="*/ 332762 w 3877151"/>
                <a:gd name="connsiteY8" fmla="*/ 0 h 748938"/>
                <a:gd name="connsiteX9" fmla="*/ 3877151 w 3877151"/>
                <a:gd name="connsiteY9" fmla="*/ 0 h 748938"/>
                <a:gd name="connsiteX0" fmla="*/ 3874525 w 3874525"/>
                <a:gd name="connsiteY0" fmla="*/ 714103 h 748938"/>
                <a:gd name="connsiteX1" fmla="*/ 399805 w 3874525"/>
                <a:gd name="connsiteY1" fmla="*/ 714103 h 748938"/>
                <a:gd name="connsiteX2" fmla="*/ 364970 w 3874525"/>
                <a:gd name="connsiteY2" fmla="*/ 748938 h 748938"/>
                <a:gd name="connsiteX3" fmla="*/ 16627 w 3874525"/>
                <a:gd name="connsiteY3" fmla="*/ 748938 h 748938"/>
                <a:gd name="connsiteX4" fmla="*/ 16627 w 3874525"/>
                <a:gd name="connsiteY4" fmla="*/ 583475 h 748938"/>
                <a:gd name="connsiteX5" fmla="*/ 77587 w 3874525"/>
                <a:gd name="connsiteY5" fmla="*/ 583475 h 748938"/>
                <a:gd name="connsiteX6" fmla="*/ 26084 w 3874525"/>
                <a:gd name="connsiteY6" fmla="*/ 551021 h 748938"/>
                <a:gd name="connsiteX7" fmla="*/ 21321 w 3874525"/>
                <a:gd name="connsiteY7" fmla="*/ 433048 h 748938"/>
                <a:gd name="connsiteX8" fmla="*/ 330136 w 3874525"/>
                <a:gd name="connsiteY8" fmla="*/ 0 h 748938"/>
                <a:gd name="connsiteX9" fmla="*/ 3874525 w 3874525"/>
                <a:gd name="connsiteY9" fmla="*/ 0 h 748938"/>
                <a:gd name="connsiteX0" fmla="*/ 3863620 w 3863620"/>
                <a:gd name="connsiteY0" fmla="*/ 714103 h 748938"/>
                <a:gd name="connsiteX1" fmla="*/ 388900 w 3863620"/>
                <a:gd name="connsiteY1" fmla="*/ 714103 h 748938"/>
                <a:gd name="connsiteX2" fmla="*/ 354065 w 3863620"/>
                <a:gd name="connsiteY2" fmla="*/ 748938 h 748938"/>
                <a:gd name="connsiteX3" fmla="*/ 5722 w 3863620"/>
                <a:gd name="connsiteY3" fmla="*/ 748938 h 748938"/>
                <a:gd name="connsiteX4" fmla="*/ 5722 w 3863620"/>
                <a:gd name="connsiteY4" fmla="*/ 583475 h 748938"/>
                <a:gd name="connsiteX5" fmla="*/ 66682 w 3863620"/>
                <a:gd name="connsiteY5" fmla="*/ 583475 h 748938"/>
                <a:gd name="connsiteX6" fmla="*/ 10416 w 3863620"/>
                <a:gd name="connsiteY6" fmla="*/ 433048 h 748938"/>
                <a:gd name="connsiteX7" fmla="*/ 319231 w 3863620"/>
                <a:gd name="connsiteY7" fmla="*/ 0 h 748938"/>
                <a:gd name="connsiteX8" fmla="*/ 3863620 w 3863620"/>
                <a:gd name="connsiteY8" fmla="*/ 0 h 748938"/>
                <a:gd name="connsiteX0" fmla="*/ 3870212 w 3870212"/>
                <a:gd name="connsiteY0" fmla="*/ 714103 h 748938"/>
                <a:gd name="connsiteX1" fmla="*/ 395492 w 3870212"/>
                <a:gd name="connsiteY1" fmla="*/ 714103 h 748938"/>
                <a:gd name="connsiteX2" fmla="*/ 360657 w 3870212"/>
                <a:gd name="connsiteY2" fmla="*/ 748938 h 748938"/>
                <a:gd name="connsiteX3" fmla="*/ 12314 w 3870212"/>
                <a:gd name="connsiteY3" fmla="*/ 748938 h 748938"/>
                <a:gd name="connsiteX4" fmla="*/ 12314 w 3870212"/>
                <a:gd name="connsiteY4" fmla="*/ 583475 h 748938"/>
                <a:gd name="connsiteX5" fmla="*/ 73274 w 3870212"/>
                <a:gd name="connsiteY5" fmla="*/ 583475 h 748938"/>
                <a:gd name="connsiteX6" fmla="*/ 9864 w 3870212"/>
                <a:gd name="connsiteY6" fmla="*/ 487817 h 748938"/>
                <a:gd name="connsiteX7" fmla="*/ 325823 w 3870212"/>
                <a:gd name="connsiteY7" fmla="*/ 0 h 748938"/>
                <a:gd name="connsiteX8" fmla="*/ 3870212 w 3870212"/>
                <a:gd name="connsiteY8" fmla="*/ 0 h 748938"/>
                <a:gd name="connsiteX0" fmla="*/ 3860354 w 3860354"/>
                <a:gd name="connsiteY0" fmla="*/ 714103 h 748938"/>
                <a:gd name="connsiteX1" fmla="*/ 385634 w 3860354"/>
                <a:gd name="connsiteY1" fmla="*/ 714103 h 748938"/>
                <a:gd name="connsiteX2" fmla="*/ 350799 w 3860354"/>
                <a:gd name="connsiteY2" fmla="*/ 748938 h 748938"/>
                <a:gd name="connsiteX3" fmla="*/ 2456 w 3860354"/>
                <a:gd name="connsiteY3" fmla="*/ 748938 h 748938"/>
                <a:gd name="connsiteX4" fmla="*/ 2456 w 3860354"/>
                <a:gd name="connsiteY4" fmla="*/ 583475 h 748938"/>
                <a:gd name="connsiteX5" fmla="*/ 63416 w 3860354"/>
                <a:gd name="connsiteY5" fmla="*/ 583475 h 748938"/>
                <a:gd name="connsiteX6" fmla="*/ 6 w 3860354"/>
                <a:gd name="connsiteY6" fmla="*/ 487817 h 748938"/>
                <a:gd name="connsiteX7" fmla="*/ 315965 w 3860354"/>
                <a:gd name="connsiteY7" fmla="*/ 0 h 748938"/>
                <a:gd name="connsiteX8" fmla="*/ 3860354 w 386035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5911 h 748938"/>
                <a:gd name="connsiteX7" fmla="*/ 320725 w 3865114"/>
                <a:gd name="connsiteY7" fmla="*/ 0 h 748938"/>
                <a:gd name="connsiteX8" fmla="*/ 3865114 w 386511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8292 h 748938"/>
                <a:gd name="connsiteX7" fmla="*/ 320725 w 3865114"/>
                <a:gd name="connsiteY7" fmla="*/ 0 h 748938"/>
                <a:gd name="connsiteX8" fmla="*/ 3865114 w 386511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8292 h 748938"/>
                <a:gd name="connsiteX7" fmla="*/ 320725 w 3865114"/>
                <a:gd name="connsiteY7" fmla="*/ 0 h 748938"/>
                <a:gd name="connsiteX8" fmla="*/ 3865114 w 3865114"/>
                <a:gd name="connsiteY8" fmla="*/ 0 h 748938"/>
                <a:gd name="connsiteX9" fmla="*/ 3865114 w 3865114"/>
                <a:gd name="connsiteY9" fmla="*/ 714103 h 74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5114" h="748938">
                  <a:moveTo>
                    <a:pt x="3865114" y="714103"/>
                  </a:moveTo>
                  <a:lnTo>
                    <a:pt x="390394" y="714103"/>
                  </a:lnTo>
                  <a:lnTo>
                    <a:pt x="355559" y="748938"/>
                  </a:lnTo>
                  <a:lnTo>
                    <a:pt x="7216" y="748938"/>
                  </a:lnTo>
                  <a:lnTo>
                    <a:pt x="7216" y="583475"/>
                  </a:lnTo>
                  <a:lnTo>
                    <a:pt x="68176" y="583475"/>
                  </a:lnTo>
                  <a:cubicBezTo>
                    <a:pt x="68958" y="558404"/>
                    <a:pt x="-665" y="582035"/>
                    <a:pt x="4" y="478292"/>
                  </a:cubicBezTo>
                  <a:cubicBezTo>
                    <a:pt x="673" y="374549"/>
                    <a:pt x="258358" y="1133"/>
                    <a:pt x="320725" y="0"/>
                  </a:cubicBezTo>
                  <a:lnTo>
                    <a:pt x="3865114" y="0"/>
                  </a:lnTo>
                  <a:lnTo>
                    <a:pt x="3865114" y="714103"/>
                  </a:lnTo>
                  <a:close/>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rtl="0"/>
              <a:endParaRPr lang="en-GB" sz="1200" b="1" dirty="0">
                <a:latin typeface="Arial" panose="020B0604020202020204" pitchFamily="34" charset="0"/>
              </a:endParaRPr>
            </a:p>
          </p:txBody>
        </p:sp>
        <p:sp>
          <p:nvSpPr>
            <p:cNvPr id="292" name="Freeform 291"/>
            <p:cNvSpPr/>
            <p:nvPr/>
          </p:nvSpPr>
          <p:spPr>
            <a:xfrm>
              <a:off x="1744655" y="3467248"/>
              <a:ext cx="24654" cy="25919"/>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93" name="Freeform 292"/>
            <p:cNvSpPr/>
            <p:nvPr/>
          </p:nvSpPr>
          <p:spPr>
            <a:xfrm>
              <a:off x="1744926" y="3474168"/>
              <a:ext cx="24600" cy="25861"/>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94" name="Freeform 293"/>
            <p:cNvSpPr/>
            <p:nvPr/>
          </p:nvSpPr>
          <p:spPr>
            <a:xfrm flipH="1">
              <a:off x="2476664" y="3441909"/>
              <a:ext cx="767859" cy="148787"/>
            </a:xfrm>
            <a:custGeom>
              <a:avLst/>
              <a:gdLst>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911453 w 3911453"/>
                <a:gd name="connsiteY0" fmla="*/ 714103 h 748938"/>
                <a:gd name="connsiteX1" fmla="*/ 436733 w 3911453"/>
                <a:gd name="connsiteY1" fmla="*/ 714103 h 748938"/>
                <a:gd name="connsiteX2" fmla="*/ 401898 w 3911453"/>
                <a:gd name="connsiteY2" fmla="*/ 748938 h 748938"/>
                <a:gd name="connsiteX3" fmla="*/ 53555 w 3911453"/>
                <a:gd name="connsiteY3" fmla="*/ 748938 h 748938"/>
                <a:gd name="connsiteX4" fmla="*/ 53555 w 3911453"/>
                <a:gd name="connsiteY4" fmla="*/ 583475 h 748938"/>
                <a:gd name="connsiteX5" fmla="*/ 114515 w 3911453"/>
                <a:gd name="connsiteY5" fmla="*/ 583475 h 748938"/>
                <a:gd name="connsiteX6" fmla="*/ 79680 w 3911453"/>
                <a:gd name="connsiteY6" fmla="*/ 548640 h 748938"/>
                <a:gd name="connsiteX7" fmla="*/ 79680 w 3911453"/>
                <a:gd name="connsiteY7" fmla="*/ 435429 h 748938"/>
                <a:gd name="connsiteX8" fmla="*/ 367064 w 3911453"/>
                <a:gd name="connsiteY8" fmla="*/ 0 h 748938"/>
                <a:gd name="connsiteX9" fmla="*/ 3911453 w 3911453"/>
                <a:gd name="connsiteY9" fmla="*/ 0 h 748938"/>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874906 w 3874906"/>
                <a:gd name="connsiteY0" fmla="*/ 714103 h 748938"/>
                <a:gd name="connsiteX1" fmla="*/ 400186 w 3874906"/>
                <a:gd name="connsiteY1" fmla="*/ 714103 h 748938"/>
                <a:gd name="connsiteX2" fmla="*/ 365351 w 3874906"/>
                <a:gd name="connsiteY2" fmla="*/ 748938 h 748938"/>
                <a:gd name="connsiteX3" fmla="*/ 17008 w 3874906"/>
                <a:gd name="connsiteY3" fmla="*/ 748938 h 748938"/>
                <a:gd name="connsiteX4" fmla="*/ 17008 w 3874906"/>
                <a:gd name="connsiteY4" fmla="*/ 583475 h 748938"/>
                <a:gd name="connsiteX5" fmla="*/ 77968 w 3874906"/>
                <a:gd name="connsiteY5" fmla="*/ 583475 h 748938"/>
                <a:gd name="connsiteX6" fmla="*/ 43133 w 3874906"/>
                <a:gd name="connsiteY6" fmla="*/ 548640 h 748938"/>
                <a:gd name="connsiteX7" fmla="*/ 16940 w 3874906"/>
                <a:gd name="connsiteY7" fmla="*/ 418760 h 748938"/>
                <a:gd name="connsiteX8" fmla="*/ 330517 w 3874906"/>
                <a:gd name="connsiteY8" fmla="*/ 0 h 748938"/>
                <a:gd name="connsiteX9" fmla="*/ 3874906 w 3874906"/>
                <a:gd name="connsiteY9" fmla="*/ 0 h 748938"/>
                <a:gd name="connsiteX0" fmla="*/ 3866964 w 3866964"/>
                <a:gd name="connsiteY0" fmla="*/ 714103 h 748938"/>
                <a:gd name="connsiteX1" fmla="*/ 392244 w 3866964"/>
                <a:gd name="connsiteY1" fmla="*/ 714103 h 748938"/>
                <a:gd name="connsiteX2" fmla="*/ 357409 w 3866964"/>
                <a:gd name="connsiteY2" fmla="*/ 748938 h 748938"/>
                <a:gd name="connsiteX3" fmla="*/ 9066 w 3866964"/>
                <a:gd name="connsiteY3" fmla="*/ 748938 h 748938"/>
                <a:gd name="connsiteX4" fmla="*/ 9066 w 3866964"/>
                <a:gd name="connsiteY4" fmla="*/ 583475 h 748938"/>
                <a:gd name="connsiteX5" fmla="*/ 70026 w 3866964"/>
                <a:gd name="connsiteY5" fmla="*/ 583475 h 748938"/>
                <a:gd name="connsiteX6" fmla="*/ 35191 w 3866964"/>
                <a:gd name="connsiteY6" fmla="*/ 548640 h 748938"/>
                <a:gd name="connsiteX7" fmla="*/ 8998 w 3866964"/>
                <a:gd name="connsiteY7" fmla="*/ 418760 h 748938"/>
                <a:gd name="connsiteX8" fmla="*/ 322575 w 3866964"/>
                <a:gd name="connsiteY8" fmla="*/ 0 h 748938"/>
                <a:gd name="connsiteX9" fmla="*/ 3866964 w 3866964"/>
                <a:gd name="connsiteY9" fmla="*/ 0 h 748938"/>
                <a:gd name="connsiteX0" fmla="*/ 3862853 w 3862853"/>
                <a:gd name="connsiteY0" fmla="*/ 714103 h 748938"/>
                <a:gd name="connsiteX1" fmla="*/ 388133 w 3862853"/>
                <a:gd name="connsiteY1" fmla="*/ 714103 h 748938"/>
                <a:gd name="connsiteX2" fmla="*/ 353298 w 3862853"/>
                <a:gd name="connsiteY2" fmla="*/ 748938 h 748938"/>
                <a:gd name="connsiteX3" fmla="*/ 4955 w 3862853"/>
                <a:gd name="connsiteY3" fmla="*/ 748938 h 748938"/>
                <a:gd name="connsiteX4" fmla="*/ 4955 w 3862853"/>
                <a:gd name="connsiteY4" fmla="*/ 583475 h 748938"/>
                <a:gd name="connsiteX5" fmla="*/ 65915 w 3862853"/>
                <a:gd name="connsiteY5" fmla="*/ 583475 h 748938"/>
                <a:gd name="connsiteX6" fmla="*/ 31080 w 3862853"/>
                <a:gd name="connsiteY6" fmla="*/ 548640 h 748938"/>
                <a:gd name="connsiteX7" fmla="*/ 9649 w 3862853"/>
                <a:gd name="connsiteY7" fmla="*/ 433048 h 748938"/>
                <a:gd name="connsiteX8" fmla="*/ 318464 w 3862853"/>
                <a:gd name="connsiteY8" fmla="*/ 0 h 748938"/>
                <a:gd name="connsiteX9" fmla="*/ 3862853 w 3862853"/>
                <a:gd name="connsiteY9" fmla="*/ 0 h 748938"/>
                <a:gd name="connsiteX0" fmla="*/ 3871549 w 3871549"/>
                <a:gd name="connsiteY0" fmla="*/ 714103 h 748938"/>
                <a:gd name="connsiteX1" fmla="*/ 396829 w 3871549"/>
                <a:gd name="connsiteY1" fmla="*/ 714103 h 748938"/>
                <a:gd name="connsiteX2" fmla="*/ 361994 w 3871549"/>
                <a:gd name="connsiteY2" fmla="*/ 748938 h 748938"/>
                <a:gd name="connsiteX3" fmla="*/ 13651 w 3871549"/>
                <a:gd name="connsiteY3" fmla="*/ 748938 h 748938"/>
                <a:gd name="connsiteX4" fmla="*/ 13651 w 3871549"/>
                <a:gd name="connsiteY4" fmla="*/ 583475 h 748938"/>
                <a:gd name="connsiteX5" fmla="*/ 74611 w 3871549"/>
                <a:gd name="connsiteY5" fmla="*/ 583475 h 748938"/>
                <a:gd name="connsiteX6" fmla="*/ 39776 w 3871549"/>
                <a:gd name="connsiteY6" fmla="*/ 548640 h 748938"/>
                <a:gd name="connsiteX7" fmla="*/ 18345 w 3871549"/>
                <a:gd name="connsiteY7" fmla="*/ 433048 h 748938"/>
                <a:gd name="connsiteX8" fmla="*/ 327160 w 3871549"/>
                <a:gd name="connsiteY8" fmla="*/ 0 h 748938"/>
                <a:gd name="connsiteX9" fmla="*/ 3871549 w 3871549"/>
                <a:gd name="connsiteY9" fmla="*/ 0 h 748938"/>
                <a:gd name="connsiteX0" fmla="*/ 3871958 w 3871958"/>
                <a:gd name="connsiteY0" fmla="*/ 714103 h 748938"/>
                <a:gd name="connsiteX1" fmla="*/ 397238 w 3871958"/>
                <a:gd name="connsiteY1" fmla="*/ 714103 h 748938"/>
                <a:gd name="connsiteX2" fmla="*/ 362403 w 3871958"/>
                <a:gd name="connsiteY2" fmla="*/ 748938 h 748938"/>
                <a:gd name="connsiteX3" fmla="*/ 14060 w 3871958"/>
                <a:gd name="connsiteY3" fmla="*/ 748938 h 748938"/>
                <a:gd name="connsiteX4" fmla="*/ 14060 w 3871958"/>
                <a:gd name="connsiteY4" fmla="*/ 583475 h 748938"/>
                <a:gd name="connsiteX5" fmla="*/ 75020 w 3871958"/>
                <a:gd name="connsiteY5" fmla="*/ 583475 h 748938"/>
                <a:gd name="connsiteX6" fmla="*/ 40185 w 3871958"/>
                <a:gd name="connsiteY6" fmla="*/ 548640 h 748938"/>
                <a:gd name="connsiteX7" fmla="*/ 18754 w 3871958"/>
                <a:gd name="connsiteY7" fmla="*/ 433048 h 748938"/>
                <a:gd name="connsiteX8" fmla="*/ 327569 w 3871958"/>
                <a:gd name="connsiteY8" fmla="*/ 0 h 748938"/>
                <a:gd name="connsiteX9" fmla="*/ 3871958 w 3871958"/>
                <a:gd name="connsiteY9" fmla="*/ 0 h 748938"/>
                <a:gd name="connsiteX0" fmla="*/ 3877151 w 3877151"/>
                <a:gd name="connsiteY0" fmla="*/ 714103 h 748938"/>
                <a:gd name="connsiteX1" fmla="*/ 402431 w 3877151"/>
                <a:gd name="connsiteY1" fmla="*/ 714103 h 748938"/>
                <a:gd name="connsiteX2" fmla="*/ 367596 w 3877151"/>
                <a:gd name="connsiteY2" fmla="*/ 748938 h 748938"/>
                <a:gd name="connsiteX3" fmla="*/ 19253 w 3877151"/>
                <a:gd name="connsiteY3" fmla="*/ 748938 h 748938"/>
                <a:gd name="connsiteX4" fmla="*/ 19253 w 3877151"/>
                <a:gd name="connsiteY4" fmla="*/ 583475 h 748938"/>
                <a:gd name="connsiteX5" fmla="*/ 80213 w 3877151"/>
                <a:gd name="connsiteY5" fmla="*/ 583475 h 748938"/>
                <a:gd name="connsiteX6" fmla="*/ 28710 w 3877151"/>
                <a:gd name="connsiteY6" fmla="*/ 551021 h 748938"/>
                <a:gd name="connsiteX7" fmla="*/ 23947 w 3877151"/>
                <a:gd name="connsiteY7" fmla="*/ 433048 h 748938"/>
                <a:gd name="connsiteX8" fmla="*/ 332762 w 3877151"/>
                <a:gd name="connsiteY8" fmla="*/ 0 h 748938"/>
                <a:gd name="connsiteX9" fmla="*/ 3877151 w 3877151"/>
                <a:gd name="connsiteY9" fmla="*/ 0 h 748938"/>
                <a:gd name="connsiteX0" fmla="*/ 3874525 w 3874525"/>
                <a:gd name="connsiteY0" fmla="*/ 714103 h 748938"/>
                <a:gd name="connsiteX1" fmla="*/ 399805 w 3874525"/>
                <a:gd name="connsiteY1" fmla="*/ 714103 h 748938"/>
                <a:gd name="connsiteX2" fmla="*/ 364970 w 3874525"/>
                <a:gd name="connsiteY2" fmla="*/ 748938 h 748938"/>
                <a:gd name="connsiteX3" fmla="*/ 16627 w 3874525"/>
                <a:gd name="connsiteY3" fmla="*/ 748938 h 748938"/>
                <a:gd name="connsiteX4" fmla="*/ 16627 w 3874525"/>
                <a:gd name="connsiteY4" fmla="*/ 583475 h 748938"/>
                <a:gd name="connsiteX5" fmla="*/ 77587 w 3874525"/>
                <a:gd name="connsiteY5" fmla="*/ 583475 h 748938"/>
                <a:gd name="connsiteX6" fmla="*/ 26084 w 3874525"/>
                <a:gd name="connsiteY6" fmla="*/ 551021 h 748938"/>
                <a:gd name="connsiteX7" fmla="*/ 21321 w 3874525"/>
                <a:gd name="connsiteY7" fmla="*/ 433048 h 748938"/>
                <a:gd name="connsiteX8" fmla="*/ 330136 w 3874525"/>
                <a:gd name="connsiteY8" fmla="*/ 0 h 748938"/>
                <a:gd name="connsiteX9" fmla="*/ 3874525 w 3874525"/>
                <a:gd name="connsiteY9" fmla="*/ 0 h 748938"/>
                <a:gd name="connsiteX0" fmla="*/ 3863620 w 3863620"/>
                <a:gd name="connsiteY0" fmla="*/ 714103 h 748938"/>
                <a:gd name="connsiteX1" fmla="*/ 388900 w 3863620"/>
                <a:gd name="connsiteY1" fmla="*/ 714103 h 748938"/>
                <a:gd name="connsiteX2" fmla="*/ 354065 w 3863620"/>
                <a:gd name="connsiteY2" fmla="*/ 748938 h 748938"/>
                <a:gd name="connsiteX3" fmla="*/ 5722 w 3863620"/>
                <a:gd name="connsiteY3" fmla="*/ 748938 h 748938"/>
                <a:gd name="connsiteX4" fmla="*/ 5722 w 3863620"/>
                <a:gd name="connsiteY4" fmla="*/ 583475 h 748938"/>
                <a:gd name="connsiteX5" fmla="*/ 66682 w 3863620"/>
                <a:gd name="connsiteY5" fmla="*/ 583475 h 748938"/>
                <a:gd name="connsiteX6" fmla="*/ 10416 w 3863620"/>
                <a:gd name="connsiteY6" fmla="*/ 433048 h 748938"/>
                <a:gd name="connsiteX7" fmla="*/ 319231 w 3863620"/>
                <a:gd name="connsiteY7" fmla="*/ 0 h 748938"/>
                <a:gd name="connsiteX8" fmla="*/ 3863620 w 3863620"/>
                <a:gd name="connsiteY8" fmla="*/ 0 h 748938"/>
                <a:gd name="connsiteX0" fmla="*/ 3870212 w 3870212"/>
                <a:gd name="connsiteY0" fmla="*/ 714103 h 748938"/>
                <a:gd name="connsiteX1" fmla="*/ 395492 w 3870212"/>
                <a:gd name="connsiteY1" fmla="*/ 714103 h 748938"/>
                <a:gd name="connsiteX2" fmla="*/ 360657 w 3870212"/>
                <a:gd name="connsiteY2" fmla="*/ 748938 h 748938"/>
                <a:gd name="connsiteX3" fmla="*/ 12314 w 3870212"/>
                <a:gd name="connsiteY3" fmla="*/ 748938 h 748938"/>
                <a:gd name="connsiteX4" fmla="*/ 12314 w 3870212"/>
                <a:gd name="connsiteY4" fmla="*/ 583475 h 748938"/>
                <a:gd name="connsiteX5" fmla="*/ 73274 w 3870212"/>
                <a:gd name="connsiteY5" fmla="*/ 583475 h 748938"/>
                <a:gd name="connsiteX6" fmla="*/ 9864 w 3870212"/>
                <a:gd name="connsiteY6" fmla="*/ 487817 h 748938"/>
                <a:gd name="connsiteX7" fmla="*/ 325823 w 3870212"/>
                <a:gd name="connsiteY7" fmla="*/ 0 h 748938"/>
                <a:gd name="connsiteX8" fmla="*/ 3870212 w 3870212"/>
                <a:gd name="connsiteY8" fmla="*/ 0 h 748938"/>
                <a:gd name="connsiteX0" fmla="*/ 3860354 w 3860354"/>
                <a:gd name="connsiteY0" fmla="*/ 714103 h 748938"/>
                <a:gd name="connsiteX1" fmla="*/ 385634 w 3860354"/>
                <a:gd name="connsiteY1" fmla="*/ 714103 h 748938"/>
                <a:gd name="connsiteX2" fmla="*/ 350799 w 3860354"/>
                <a:gd name="connsiteY2" fmla="*/ 748938 h 748938"/>
                <a:gd name="connsiteX3" fmla="*/ 2456 w 3860354"/>
                <a:gd name="connsiteY3" fmla="*/ 748938 h 748938"/>
                <a:gd name="connsiteX4" fmla="*/ 2456 w 3860354"/>
                <a:gd name="connsiteY4" fmla="*/ 583475 h 748938"/>
                <a:gd name="connsiteX5" fmla="*/ 63416 w 3860354"/>
                <a:gd name="connsiteY5" fmla="*/ 583475 h 748938"/>
                <a:gd name="connsiteX6" fmla="*/ 6 w 3860354"/>
                <a:gd name="connsiteY6" fmla="*/ 487817 h 748938"/>
                <a:gd name="connsiteX7" fmla="*/ 315965 w 3860354"/>
                <a:gd name="connsiteY7" fmla="*/ 0 h 748938"/>
                <a:gd name="connsiteX8" fmla="*/ 3860354 w 386035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5911 h 748938"/>
                <a:gd name="connsiteX7" fmla="*/ 320725 w 3865114"/>
                <a:gd name="connsiteY7" fmla="*/ 0 h 748938"/>
                <a:gd name="connsiteX8" fmla="*/ 3865114 w 386511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8292 h 748938"/>
                <a:gd name="connsiteX7" fmla="*/ 320725 w 3865114"/>
                <a:gd name="connsiteY7" fmla="*/ 0 h 748938"/>
                <a:gd name="connsiteX8" fmla="*/ 3865114 w 386511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8292 h 748938"/>
                <a:gd name="connsiteX7" fmla="*/ 320725 w 3865114"/>
                <a:gd name="connsiteY7" fmla="*/ 0 h 748938"/>
                <a:gd name="connsiteX8" fmla="*/ 3865114 w 3865114"/>
                <a:gd name="connsiteY8" fmla="*/ 0 h 748938"/>
                <a:gd name="connsiteX9" fmla="*/ 3865114 w 3865114"/>
                <a:gd name="connsiteY9" fmla="*/ 714103 h 74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5114" h="748938">
                  <a:moveTo>
                    <a:pt x="3865114" y="714103"/>
                  </a:moveTo>
                  <a:lnTo>
                    <a:pt x="390394" y="714103"/>
                  </a:lnTo>
                  <a:lnTo>
                    <a:pt x="355559" y="748938"/>
                  </a:lnTo>
                  <a:lnTo>
                    <a:pt x="7216" y="748938"/>
                  </a:lnTo>
                  <a:lnTo>
                    <a:pt x="7216" y="583475"/>
                  </a:lnTo>
                  <a:lnTo>
                    <a:pt x="68176" y="583475"/>
                  </a:lnTo>
                  <a:cubicBezTo>
                    <a:pt x="68958" y="558404"/>
                    <a:pt x="-665" y="582035"/>
                    <a:pt x="4" y="478292"/>
                  </a:cubicBezTo>
                  <a:cubicBezTo>
                    <a:pt x="673" y="374549"/>
                    <a:pt x="258358" y="1133"/>
                    <a:pt x="320725" y="0"/>
                  </a:cubicBezTo>
                  <a:lnTo>
                    <a:pt x="3865114" y="0"/>
                  </a:lnTo>
                  <a:lnTo>
                    <a:pt x="3865114" y="714103"/>
                  </a:lnTo>
                  <a:close/>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rtl="0"/>
              <a:endParaRPr lang="en-GB" sz="1200" b="1" dirty="0">
                <a:latin typeface="Arial" panose="020B0604020202020204" pitchFamily="34" charset="0"/>
              </a:endParaRPr>
            </a:p>
          </p:txBody>
        </p:sp>
        <p:sp>
          <p:nvSpPr>
            <p:cNvPr id="295" name="Freeform 294"/>
            <p:cNvSpPr/>
            <p:nvPr/>
          </p:nvSpPr>
          <p:spPr>
            <a:xfrm flipH="1">
              <a:off x="3166677" y="3474168"/>
              <a:ext cx="24600" cy="25861"/>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96" name="Rectangle 295"/>
            <p:cNvSpPr/>
            <p:nvPr/>
          </p:nvSpPr>
          <p:spPr>
            <a:xfrm>
              <a:off x="2458229" y="3455644"/>
              <a:ext cx="18435" cy="126457"/>
            </a:xfrm>
            <a:prstGeom prst="rect">
              <a:avLst/>
            </a:prstGeom>
            <a:solidFill>
              <a:schemeClr val="bg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pic>
        <p:nvPicPr>
          <p:cNvPr id="3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b="8728"/>
          <a:stretch/>
        </p:blipFill>
        <p:spPr bwMode="auto">
          <a:xfrm>
            <a:off x="1896790" y="3735183"/>
            <a:ext cx="1051726" cy="610516"/>
          </a:xfrm>
          <a:prstGeom prst="rect">
            <a:avLst/>
          </a:prstGeom>
          <a:solidFill>
            <a:schemeClr val="bg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chemeClr val="tx1"/>
                </a:solidFill>
                <a:miter lim="800000"/>
                <a:headEnd/>
                <a:tailEnd/>
              </a14:hiddenLine>
            </a:ext>
          </a:extLst>
        </p:spPr>
      </p:pic>
      <p:pic>
        <p:nvPicPr>
          <p:cNvPr id="31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 b="8553"/>
          <a:stretch/>
        </p:blipFill>
        <p:spPr bwMode="auto">
          <a:xfrm>
            <a:off x="1896790" y="1995701"/>
            <a:ext cx="1051726" cy="619006"/>
          </a:xfrm>
          <a:prstGeom prst="rect">
            <a:avLst/>
          </a:prstGeom>
          <a:solidFill>
            <a:schemeClr val="bg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chemeClr val="tx1"/>
                </a:solidFill>
                <a:miter lim="800000"/>
                <a:headEnd/>
                <a:tailEnd/>
              </a14:hiddenLine>
            </a:ext>
          </a:extLst>
        </p:spPr>
      </p:pic>
      <p:pic>
        <p:nvPicPr>
          <p:cNvPr id="316" name="Picture 2"/>
          <p:cNvPicPr>
            <a:picLocks noChangeAspect="1" noChangeArrowheads="1"/>
          </p:cNvPicPr>
          <p:nvPr/>
        </p:nvPicPr>
        <p:blipFill rotWithShape="1">
          <a:blip r:embed="rId2" cstate="print">
            <a:grayscl/>
            <a:extLst>
              <a:ext uri="{28A0092B-C50C-407E-A947-70E740481C1C}">
                <a14:useLocalDpi xmlns:a14="http://schemas.microsoft.com/office/drawing/2010/main" val="0"/>
              </a:ext>
            </a:extLst>
          </a:blip>
          <a:srcRect t="1" b="8728"/>
          <a:stretch/>
        </p:blipFill>
        <p:spPr bwMode="auto">
          <a:xfrm>
            <a:off x="5658139" y="3735183"/>
            <a:ext cx="1051726" cy="610516"/>
          </a:xfrm>
          <a:prstGeom prst="rect">
            <a:avLst/>
          </a:prstGeom>
          <a:solidFill>
            <a:schemeClr val="bg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chemeClr val="tx1"/>
                </a:solidFill>
                <a:miter lim="800000"/>
                <a:headEnd/>
                <a:tailEnd/>
              </a14:hiddenLine>
            </a:ext>
          </a:extLst>
        </p:spPr>
      </p:pic>
      <p:sp>
        <p:nvSpPr>
          <p:cNvPr id="317" name="TextBox 316"/>
          <p:cNvSpPr txBox="1"/>
          <p:nvPr/>
        </p:nvSpPr>
        <p:spPr>
          <a:xfrm>
            <a:off x="2863925" y="1645587"/>
            <a:ext cx="588623" cy="246221"/>
          </a:xfrm>
          <a:prstGeom prst="rect">
            <a:avLst/>
          </a:prstGeom>
          <a:noFill/>
        </p:spPr>
        <p:txBody>
          <a:bodyPr wrap="none" rtlCol="0" anchor="ctr">
            <a:spAutoFit/>
          </a:bodyPr>
          <a:lstStyle/>
          <a:p>
            <a:pPr rtl="0"/>
            <a:r>
              <a:rPr lang="ru-RU" sz="1000">
                <a:solidFill>
                  <a:schemeClr val="bg1">
                    <a:lumMod val="85000"/>
                  </a:schemeClr>
                </a:solidFill>
                <a:latin typeface="Arial" pitchFamily="34" charset="0"/>
                <a:cs typeface="Arial" pitchFamily="34" charset="0"/>
              </a:rPr>
              <a:t>шестиосные</a:t>
            </a:r>
          </a:p>
        </p:txBody>
      </p:sp>
      <p:sp>
        <p:nvSpPr>
          <p:cNvPr id="319" name="TextBox 318"/>
          <p:cNvSpPr txBox="1"/>
          <p:nvPr/>
        </p:nvSpPr>
        <p:spPr>
          <a:xfrm>
            <a:off x="3287179" y="3159961"/>
            <a:ext cx="659155" cy="246221"/>
          </a:xfrm>
          <a:prstGeom prst="rect">
            <a:avLst/>
          </a:prstGeom>
          <a:noFill/>
        </p:spPr>
        <p:txBody>
          <a:bodyPr wrap="none" rtlCol="0" anchor="ctr">
            <a:spAutoFit/>
          </a:bodyPr>
          <a:lstStyle/>
          <a:p>
            <a:pPr rtl="0"/>
            <a:r>
              <a:rPr lang="ru-RU" sz="1000">
                <a:solidFill>
                  <a:schemeClr val="bg1">
                    <a:lumMod val="85000"/>
                  </a:schemeClr>
                </a:solidFill>
                <a:latin typeface="Arial" pitchFamily="34" charset="0"/>
                <a:cs typeface="Arial" pitchFamily="34" charset="0"/>
              </a:rPr>
              <a:t>12-осные</a:t>
            </a:r>
          </a:p>
        </p:txBody>
      </p:sp>
      <p:sp>
        <p:nvSpPr>
          <p:cNvPr id="321" name="TextBox 320"/>
          <p:cNvSpPr txBox="1"/>
          <p:nvPr/>
        </p:nvSpPr>
        <p:spPr>
          <a:xfrm>
            <a:off x="3981027" y="3388999"/>
            <a:ext cx="659155" cy="246221"/>
          </a:xfrm>
          <a:prstGeom prst="rect">
            <a:avLst/>
          </a:prstGeom>
          <a:noFill/>
        </p:spPr>
        <p:txBody>
          <a:bodyPr wrap="none" rtlCol="0" anchor="ctr">
            <a:spAutoFit/>
          </a:bodyPr>
          <a:lstStyle/>
          <a:p>
            <a:pPr rtl="0"/>
            <a:r>
              <a:rPr lang="ru-RU" sz="1000">
                <a:solidFill>
                  <a:schemeClr val="bg1">
                    <a:lumMod val="85000"/>
                  </a:schemeClr>
                </a:solidFill>
                <a:latin typeface="Arial" pitchFamily="34" charset="0"/>
                <a:cs typeface="Arial" pitchFamily="34" charset="0"/>
              </a:rPr>
              <a:t>18-осные</a:t>
            </a:r>
          </a:p>
        </p:txBody>
      </p:sp>
      <p:sp>
        <p:nvSpPr>
          <p:cNvPr id="322" name="TextBox 321"/>
          <p:cNvSpPr txBox="1"/>
          <p:nvPr/>
        </p:nvSpPr>
        <p:spPr>
          <a:xfrm>
            <a:off x="6390631" y="3143688"/>
            <a:ext cx="588623" cy="246221"/>
          </a:xfrm>
          <a:prstGeom prst="rect">
            <a:avLst/>
          </a:prstGeom>
          <a:noFill/>
        </p:spPr>
        <p:txBody>
          <a:bodyPr wrap="none" rtlCol="0" anchor="ctr">
            <a:spAutoFit/>
          </a:bodyPr>
          <a:lstStyle/>
          <a:p>
            <a:pPr rtl="0"/>
            <a:r>
              <a:rPr lang="ru-RU" sz="1000" dirty="0">
                <a:solidFill>
                  <a:schemeClr val="bg1">
                    <a:lumMod val="85000"/>
                  </a:schemeClr>
                </a:solidFill>
                <a:latin typeface="Arial" pitchFamily="34" charset="0"/>
                <a:cs typeface="Arial" pitchFamily="34" charset="0"/>
              </a:rPr>
              <a:t>шестиосные</a:t>
            </a:r>
          </a:p>
        </p:txBody>
      </p:sp>
      <p:sp>
        <p:nvSpPr>
          <p:cNvPr id="323" name="TextBox 322"/>
          <p:cNvSpPr txBox="1"/>
          <p:nvPr/>
        </p:nvSpPr>
        <p:spPr>
          <a:xfrm>
            <a:off x="7669961" y="3388999"/>
            <a:ext cx="963725" cy="246221"/>
          </a:xfrm>
          <a:prstGeom prst="rect">
            <a:avLst/>
          </a:prstGeom>
          <a:noFill/>
        </p:spPr>
        <p:txBody>
          <a:bodyPr wrap="none" rtlCol="0" anchor="ctr">
            <a:spAutoFit/>
          </a:bodyPr>
          <a:lstStyle/>
          <a:p>
            <a:pPr rtl="0"/>
            <a:r>
              <a:rPr lang="ru-RU" sz="1000" dirty="0">
                <a:solidFill>
                  <a:schemeClr val="bg1">
                    <a:lumMod val="85000"/>
                  </a:schemeClr>
                </a:solidFill>
                <a:latin typeface="Arial" pitchFamily="34" charset="0"/>
                <a:cs typeface="Arial" pitchFamily="34" charset="0"/>
              </a:rPr>
              <a:t>До 18 осей</a:t>
            </a:r>
          </a:p>
        </p:txBody>
      </p:sp>
      <p:grpSp>
        <p:nvGrpSpPr>
          <p:cNvPr id="177" name="Group 11"/>
          <p:cNvGrpSpPr>
            <a:grpSpLocks noChangeAspect="1"/>
          </p:cNvGrpSpPr>
          <p:nvPr/>
        </p:nvGrpSpPr>
        <p:grpSpPr>
          <a:xfrm>
            <a:off x="5383725" y="3183880"/>
            <a:ext cx="846000" cy="181283"/>
            <a:chOff x="205698" y="4437112"/>
            <a:chExt cx="4248964" cy="910481"/>
          </a:xfrm>
          <a:effectLst>
            <a:glow rad="101600">
              <a:schemeClr val="bg1">
                <a:alpha val="40000"/>
              </a:schemeClr>
            </a:glow>
          </a:effectLst>
        </p:grpSpPr>
        <p:grpSp>
          <p:nvGrpSpPr>
            <p:cNvPr id="178" name="Group 12"/>
            <p:cNvGrpSpPr/>
            <p:nvPr/>
          </p:nvGrpSpPr>
          <p:grpSpPr>
            <a:xfrm>
              <a:off x="2780354" y="5063439"/>
              <a:ext cx="1105369" cy="284154"/>
              <a:chOff x="2780354" y="5063439"/>
              <a:chExt cx="1105369" cy="284154"/>
            </a:xfrm>
          </p:grpSpPr>
          <p:sp>
            <p:nvSpPr>
              <p:cNvPr id="188" name="Rectangle 187"/>
              <p:cNvSpPr/>
              <p:nvPr/>
            </p:nvSpPr>
            <p:spPr>
              <a:xfrm>
                <a:off x="2780354" y="5063439"/>
                <a:ext cx="110536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89" name="Oval 23"/>
              <p:cNvSpPr/>
              <p:nvPr/>
            </p:nvSpPr>
            <p:spPr>
              <a:xfrm>
                <a:off x="321332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90" name="Oval 24"/>
              <p:cNvSpPr/>
              <p:nvPr/>
            </p:nvSpPr>
            <p:spPr>
              <a:xfrm>
                <a:off x="364629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91" name="Oval 25"/>
              <p:cNvSpPr/>
              <p:nvPr/>
            </p:nvSpPr>
            <p:spPr>
              <a:xfrm>
                <a:off x="278035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179" name="Group 13"/>
            <p:cNvGrpSpPr/>
            <p:nvPr/>
          </p:nvGrpSpPr>
          <p:grpSpPr>
            <a:xfrm>
              <a:off x="704132" y="5063439"/>
              <a:ext cx="1105369" cy="284154"/>
              <a:chOff x="2780354" y="5063439"/>
              <a:chExt cx="1105369" cy="284154"/>
            </a:xfrm>
          </p:grpSpPr>
          <p:sp>
            <p:nvSpPr>
              <p:cNvPr id="184" name="Rectangle 183"/>
              <p:cNvSpPr/>
              <p:nvPr/>
            </p:nvSpPr>
            <p:spPr>
              <a:xfrm>
                <a:off x="2780354" y="5063439"/>
                <a:ext cx="110536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85" name="Oval 19"/>
              <p:cNvSpPr/>
              <p:nvPr/>
            </p:nvSpPr>
            <p:spPr>
              <a:xfrm>
                <a:off x="321332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86" name="Oval 20"/>
              <p:cNvSpPr/>
              <p:nvPr/>
            </p:nvSpPr>
            <p:spPr>
              <a:xfrm>
                <a:off x="364629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87" name="Oval 21"/>
              <p:cNvSpPr/>
              <p:nvPr/>
            </p:nvSpPr>
            <p:spPr>
              <a:xfrm>
                <a:off x="278035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180" name="Freeform 14"/>
            <p:cNvSpPr/>
            <p:nvPr/>
          </p:nvSpPr>
          <p:spPr>
            <a:xfrm>
              <a:off x="205698" y="4437112"/>
              <a:ext cx="2124482" cy="759703"/>
            </a:xfrm>
            <a:custGeom>
              <a:avLst/>
              <a:gdLst>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07474 w 2116182"/>
                <a:gd name="connsiteY9" fmla="*/ 0 h 757645"/>
                <a:gd name="connsiteX10" fmla="*/ 2116182 w 2116182"/>
                <a:gd name="connsiteY10" fmla="*/ 722811 h 757645"/>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14618 w 2116182"/>
                <a:gd name="connsiteY9" fmla="*/ 0 h 757645"/>
                <a:gd name="connsiteX10" fmla="*/ 2116182 w 2116182"/>
                <a:gd name="connsiteY10" fmla="*/ 722811 h 757645"/>
                <a:gd name="connsiteX0" fmla="*/ 2116182 w 2117092"/>
                <a:gd name="connsiteY0" fmla="*/ 722811 h 757645"/>
                <a:gd name="connsiteX1" fmla="*/ 374468 w 2117092"/>
                <a:gd name="connsiteY1" fmla="*/ 722811 h 757645"/>
                <a:gd name="connsiteX2" fmla="*/ 339634 w 2117092"/>
                <a:gd name="connsiteY2" fmla="*/ 757645 h 757645"/>
                <a:gd name="connsiteX3" fmla="*/ 0 w 2117092"/>
                <a:gd name="connsiteY3" fmla="*/ 757645 h 757645"/>
                <a:gd name="connsiteX4" fmla="*/ 0 w 2117092"/>
                <a:gd name="connsiteY4" fmla="*/ 583474 h 757645"/>
                <a:gd name="connsiteX5" fmla="*/ 0 w 2117092"/>
                <a:gd name="connsiteY5" fmla="*/ 583474 h 757645"/>
                <a:gd name="connsiteX6" fmla="*/ 0 w 2117092"/>
                <a:gd name="connsiteY6" fmla="*/ 522514 h 757645"/>
                <a:gd name="connsiteX7" fmla="*/ 0 w 2117092"/>
                <a:gd name="connsiteY7" fmla="*/ 426720 h 757645"/>
                <a:gd name="connsiteX8" fmla="*/ 269965 w 2117092"/>
                <a:gd name="connsiteY8" fmla="*/ 0 h 757645"/>
                <a:gd name="connsiteX9" fmla="*/ 2116999 w 2117092"/>
                <a:gd name="connsiteY9" fmla="*/ 0 h 757645"/>
                <a:gd name="connsiteX10" fmla="*/ 2116182 w 2117092"/>
                <a:gd name="connsiteY10" fmla="*/ 722811 h 757645"/>
                <a:gd name="connsiteX0" fmla="*/ 2116182 w 2252059"/>
                <a:gd name="connsiteY0" fmla="*/ 722811 h 757645"/>
                <a:gd name="connsiteX1" fmla="*/ 374468 w 2252059"/>
                <a:gd name="connsiteY1" fmla="*/ 722811 h 757645"/>
                <a:gd name="connsiteX2" fmla="*/ 339634 w 2252059"/>
                <a:gd name="connsiteY2" fmla="*/ 757645 h 757645"/>
                <a:gd name="connsiteX3" fmla="*/ 0 w 2252059"/>
                <a:gd name="connsiteY3" fmla="*/ 757645 h 757645"/>
                <a:gd name="connsiteX4" fmla="*/ 0 w 2252059"/>
                <a:gd name="connsiteY4" fmla="*/ 583474 h 757645"/>
                <a:gd name="connsiteX5" fmla="*/ 0 w 2252059"/>
                <a:gd name="connsiteY5" fmla="*/ 583474 h 757645"/>
                <a:gd name="connsiteX6" fmla="*/ 0 w 2252059"/>
                <a:gd name="connsiteY6" fmla="*/ 522514 h 757645"/>
                <a:gd name="connsiteX7" fmla="*/ 0 w 2252059"/>
                <a:gd name="connsiteY7" fmla="*/ 426720 h 757645"/>
                <a:gd name="connsiteX8" fmla="*/ 269965 w 2252059"/>
                <a:gd name="connsiteY8" fmla="*/ 0 h 757645"/>
                <a:gd name="connsiteX9" fmla="*/ 2116999 w 2252059"/>
                <a:gd name="connsiteY9" fmla="*/ 0 h 757645"/>
                <a:gd name="connsiteX10" fmla="*/ 2111597 w 2252059"/>
                <a:gd name="connsiteY10" fmla="*/ 354807 h 757645"/>
                <a:gd name="connsiteX11" fmla="*/ 2116182 w 2252059"/>
                <a:gd name="connsiteY11" fmla="*/ 722811 h 757645"/>
                <a:gd name="connsiteX0" fmla="*/ 2111597 w 2255599"/>
                <a:gd name="connsiteY0" fmla="*/ 354807 h 757645"/>
                <a:gd name="connsiteX1" fmla="*/ 2116182 w 2255599"/>
                <a:gd name="connsiteY1" fmla="*/ 722811 h 757645"/>
                <a:gd name="connsiteX2" fmla="*/ 374468 w 2255599"/>
                <a:gd name="connsiteY2" fmla="*/ 722811 h 757645"/>
                <a:gd name="connsiteX3" fmla="*/ 339634 w 2255599"/>
                <a:gd name="connsiteY3" fmla="*/ 757645 h 757645"/>
                <a:gd name="connsiteX4" fmla="*/ 0 w 2255599"/>
                <a:gd name="connsiteY4" fmla="*/ 757645 h 757645"/>
                <a:gd name="connsiteX5" fmla="*/ 0 w 2255599"/>
                <a:gd name="connsiteY5" fmla="*/ 583474 h 757645"/>
                <a:gd name="connsiteX6" fmla="*/ 0 w 2255599"/>
                <a:gd name="connsiteY6" fmla="*/ 583474 h 757645"/>
                <a:gd name="connsiteX7" fmla="*/ 0 w 2255599"/>
                <a:gd name="connsiteY7" fmla="*/ 522514 h 757645"/>
                <a:gd name="connsiteX8" fmla="*/ 0 w 2255599"/>
                <a:gd name="connsiteY8" fmla="*/ 426720 h 757645"/>
                <a:gd name="connsiteX9" fmla="*/ 269965 w 2255599"/>
                <a:gd name="connsiteY9" fmla="*/ 0 h 757645"/>
                <a:gd name="connsiteX10" fmla="*/ 2116999 w 2255599"/>
                <a:gd name="connsiteY10" fmla="*/ 0 h 757645"/>
                <a:gd name="connsiteX11" fmla="*/ 2203037 w 2255599"/>
                <a:gd name="connsiteY11" fmla="*/ 446247 h 757645"/>
                <a:gd name="connsiteX0" fmla="*/ 2111597 w 2243650"/>
                <a:gd name="connsiteY0" fmla="*/ 354807 h 757645"/>
                <a:gd name="connsiteX1" fmla="*/ 2116182 w 2243650"/>
                <a:gd name="connsiteY1" fmla="*/ 722811 h 757645"/>
                <a:gd name="connsiteX2" fmla="*/ 374468 w 2243650"/>
                <a:gd name="connsiteY2" fmla="*/ 722811 h 757645"/>
                <a:gd name="connsiteX3" fmla="*/ 339634 w 2243650"/>
                <a:gd name="connsiteY3" fmla="*/ 757645 h 757645"/>
                <a:gd name="connsiteX4" fmla="*/ 0 w 2243650"/>
                <a:gd name="connsiteY4" fmla="*/ 757645 h 757645"/>
                <a:gd name="connsiteX5" fmla="*/ 0 w 2243650"/>
                <a:gd name="connsiteY5" fmla="*/ 583474 h 757645"/>
                <a:gd name="connsiteX6" fmla="*/ 0 w 2243650"/>
                <a:gd name="connsiteY6" fmla="*/ 583474 h 757645"/>
                <a:gd name="connsiteX7" fmla="*/ 0 w 2243650"/>
                <a:gd name="connsiteY7" fmla="*/ 522514 h 757645"/>
                <a:gd name="connsiteX8" fmla="*/ 0 w 2243650"/>
                <a:gd name="connsiteY8" fmla="*/ 426720 h 757645"/>
                <a:gd name="connsiteX9" fmla="*/ 269965 w 2243650"/>
                <a:gd name="connsiteY9" fmla="*/ 0 h 757645"/>
                <a:gd name="connsiteX10" fmla="*/ 2116999 w 2243650"/>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0 w 2116999"/>
                <a:gd name="connsiteY6" fmla="*/ 522514 h 757645"/>
                <a:gd name="connsiteX7" fmla="*/ 0 w 2116999"/>
                <a:gd name="connsiteY7" fmla="*/ 426720 h 757645"/>
                <a:gd name="connsiteX8" fmla="*/ 269965 w 2116999"/>
                <a:gd name="connsiteY8" fmla="*/ 0 h 757645"/>
                <a:gd name="connsiteX9" fmla="*/ 2116999 w 2116999"/>
                <a:gd name="connsiteY9" fmla="*/ 0 h 757645"/>
                <a:gd name="connsiteX0" fmla="*/ 2117521 w 2118338"/>
                <a:gd name="connsiteY0" fmla="*/ 722811 h 757645"/>
                <a:gd name="connsiteX1" fmla="*/ 375807 w 2118338"/>
                <a:gd name="connsiteY1" fmla="*/ 722811 h 757645"/>
                <a:gd name="connsiteX2" fmla="*/ 340973 w 2118338"/>
                <a:gd name="connsiteY2" fmla="*/ 757645 h 757645"/>
                <a:gd name="connsiteX3" fmla="*/ 1339 w 2118338"/>
                <a:gd name="connsiteY3" fmla="*/ 757645 h 757645"/>
                <a:gd name="connsiteX4" fmla="*/ 1339 w 2118338"/>
                <a:gd name="connsiteY4" fmla="*/ 583474 h 757645"/>
                <a:gd name="connsiteX5" fmla="*/ 1339 w 2118338"/>
                <a:gd name="connsiteY5" fmla="*/ 583474 h 757645"/>
                <a:gd name="connsiteX6" fmla="*/ 0 w 2118338"/>
                <a:gd name="connsiteY6" fmla="*/ 548011 h 757645"/>
                <a:gd name="connsiteX7" fmla="*/ 1339 w 2118338"/>
                <a:gd name="connsiteY7" fmla="*/ 522514 h 757645"/>
                <a:gd name="connsiteX8" fmla="*/ 1339 w 2118338"/>
                <a:gd name="connsiteY8" fmla="*/ 426720 h 757645"/>
                <a:gd name="connsiteX9" fmla="*/ 271304 w 2118338"/>
                <a:gd name="connsiteY9" fmla="*/ 0 h 757645"/>
                <a:gd name="connsiteX10" fmla="*/ 2118338 w 2118338"/>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57759 w 2158576"/>
                <a:gd name="connsiteY0" fmla="*/ 722811 h 757645"/>
                <a:gd name="connsiteX1" fmla="*/ 416045 w 2158576"/>
                <a:gd name="connsiteY1" fmla="*/ 722811 h 757645"/>
                <a:gd name="connsiteX2" fmla="*/ 381211 w 2158576"/>
                <a:gd name="connsiteY2" fmla="*/ 757645 h 757645"/>
                <a:gd name="connsiteX3" fmla="*/ 41577 w 2158576"/>
                <a:gd name="connsiteY3" fmla="*/ 757645 h 757645"/>
                <a:gd name="connsiteX4" fmla="*/ 41577 w 2158576"/>
                <a:gd name="connsiteY4" fmla="*/ 583474 h 757645"/>
                <a:gd name="connsiteX5" fmla="*/ 41577 w 2158576"/>
                <a:gd name="connsiteY5" fmla="*/ 583474 h 757645"/>
                <a:gd name="connsiteX6" fmla="*/ 83101 w 2158576"/>
                <a:gd name="connsiteY6" fmla="*/ 581349 h 757645"/>
                <a:gd name="connsiteX7" fmla="*/ 41577 w 2158576"/>
                <a:gd name="connsiteY7" fmla="*/ 522514 h 757645"/>
                <a:gd name="connsiteX8" fmla="*/ 41577 w 2158576"/>
                <a:gd name="connsiteY8" fmla="*/ 426720 h 757645"/>
                <a:gd name="connsiteX9" fmla="*/ 311542 w 2158576"/>
                <a:gd name="connsiteY9" fmla="*/ 0 h 757645"/>
                <a:gd name="connsiteX10" fmla="*/ 2158576 w 2158576"/>
                <a:gd name="connsiteY10" fmla="*/ 0 h 757645"/>
                <a:gd name="connsiteX0" fmla="*/ 2133490 w 2134307"/>
                <a:gd name="connsiteY0" fmla="*/ 722811 h 757645"/>
                <a:gd name="connsiteX1" fmla="*/ 391776 w 2134307"/>
                <a:gd name="connsiteY1" fmla="*/ 722811 h 757645"/>
                <a:gd name="connsiteX2" fmla="*/ 356942 w 2134307"/>
                <a:gd name="connsiteY2" fmla="*/ 757645 h 757645"/>
                <a:gd name="connsiteX3" fmla="*/ 17308 w 2134307"/>
                <a:gd name="connsiteY3" fmla="*/ 757645 h 757645"/>
                <a:gd name="connsiteX4" fmla="*/ 17308 w 2134307"/>
                <a:gd name="connsiteY4" fmla="*/ 583474 h 757645"/>
                <a:gd name="connsiteX5" fmla="*/ 17308 w 2134307"/>
                <a:gd name="connsiteY5" fmla="*/ 583474 h 757645"/>
                <a:gd name="connsiteX6" fmla="*/ 58832 w 2134307"/>
                <a:gd name="connsiteY6" fmla="*/ 581349 h 757645"/>
                <a:gd name="connsiteX7" fmla="*/ 17308 w 2134307"/>
                <a:gd name="connsiteY7" fmla="*/ 522514 h 757645"/>
                <a:gd name="connsiteX8" fmla="*/ 17308 w 2134307"/>
                <a:gd name="connsiteY8" fmla="*/ 426720 h 757645"/>
                <a:gd name="connsiteX9" fmla="*/ 287273 w 2134307"/>
                <a:gd name="connsiteY9" fmla="*/ 0 h 757645"/>
                <a:gd name="connsiteX10" fmla="*/ 2134307 w 2134307"/>
                <a:gd name="connsiteY10" fmla="*/ 0 h 757645"/>
                <a:gd name="connsiteX0" fmla="*/ 2142733 w 2143550"/>
                <a:gd name="connsiteY0" fmla="*/ 722811 h 757645"/>
                <a:gd name="connsiteX1" fmla="*/ 401019 w 2143550"/>
                <a:gd name="connsiteY1" fmla="*/ 722811 h 757645"/>
                <a:gd name="connsiteX2" fmla="*/ 366185 w 2143550"/>
                <a:gd name="connsiteY2" fmla="*/ 757645 h 757645"/>
                <a:gd name="connsiteX3" fmla="*/ 26551 w 2143550"/>
                <a:gd name="connsiteY3" fmla="*/ 757645 h 757645"/>
                <a:gd name="connsiteX4" fmla="*/ 26551 w 2143550"/>
                <a:gd name="connsiteY4" fmla="*/ 583474 h 757645"/>
                <a:gd name="connsiteX5" fmla="*/ 26551 w 2143550"/>
                <a:gd name="connsiteY5" fmla="*/ 583474 h 757645"/>
                <a:gd name="connsiteX6" fmla="*/ 68075 w 2143550"/>
                <a:gd name="connsiteY6" fmla="*/ 581349 h 757645"/>
                <a:gd name="connsiteX7" fmla="*/ 26551 w 2143550"/>
                <a:gd name="connsiteY7" fmla="*/ 522514 h 757645"/>
                <a:gd name="connsiteX8" fmla="*/ 14645 w 2143550"/>
                <a:gd name="connsiteY8" fmla="*/ 348139 h 757645"/>
                <a:gd name="connsiteX9" fmla="*/ 296516 w 2143550"/>
                <a:gd name="connsiteY9" fmla="*/ 0 h 757645"/>
                <a:gd name="connsiteX10" fmla="*/ 2143550 w 2143550"/>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45244 w 2116999"/>
                <a:gd name="connsiteY8" fmla="*/ 360045 h 757645"/>
                <a:gd name="connsiteX9" fmla="*/ 269965 w 2116999"/>
                <a:gd name="connsiteY9" fmla="*/ 0 h 757645"/>
                <a:gd name="connsiteX10" fmla="*/ 2116999 w 2116999"/>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33338 w 2116999"/>
                <a:gd name="connsiteY8" fmla="*/ 357664 h 757645"/>
                <a:gd name="connsiteX9" fmla="*/ 269965 w 2116999"/>
                <a:gd name="connsiteY9" fmla="*/ 0 h 757645"/>
                <a:gd name="connsiteX10" fmla="*/ 2116999 w 2116999"/>
                <a:gd name="connsiteY10" fmla="*/ 0 h 757645"/>
                <a:gd name="connsiteX0" fmla="*/ 2122011 w 2122828"/>
                <a:gd name="connsiteY0" fmla="*/ 722811 h 757645"/>
                <a:gd name="connsiteX1" fmla="*/ 380297 w 2122828"/>
                <a:gd name="connsiteY1" fmla="*/ 722811 h 757645"/>
                <a:gd name="connsiteX2" fmla="*/ 345463 w 2122828"/>
                <a:gd name="connsiteY2" fmla="*/ 757645 h 757645"/>
                <a:gd name="connsiteX3" fmla="*/ 5829 w 2122828"/>
                <a:gd name="connsiteY3" fmla="*/ 757645 h 757645"/>
                <a:gd name="connsiteX4" fmla="*/ 5829 w 2122828"/>
                <a:gd name="connsiteY4" fmla="*/ 583474 h 757645"/>
                <a:gd name="connsiteX5" fmla="*/ 5829 w 2122828"/>
                <a:gd name="connsiteY5" fmla="*/ 583474 h 757645"/>
                <a:gd name="connsiteX6" fmla="*/ 47353 w 2122828"/>
                <a:gd name="connsiteY6" fmla="*/ 581349 h 757645"/>
                <a:gd name="connsiteX7" fmla="*/ 1067 w 2122828"/>
                <a:gd name="connsiteY7" fmla="*/ 527276 h 757645"/>
                <a:gd name="connsiteX8" fmla="*/ 39167 w 2122828"/>
                <a:gd name="connsiteY8" fmla="*/ 357664 h 757645"/>
                <a:gd name="connsiteX9" fmla="*/ 275794 w 2122828"/>
                <a:gd name="connsiteY9" fmla="*/ 0 h 757645"/>
                <a:gd name="connsiteX10" fmla="*/ 2122828 w 2122828"/>
                <a:gd name="connsiteY10" fmla="*/ 0 h 757645"/>
                <a:gd name="connsiteX0" fmla="*/ 2122011 w 2122828"/>
                <a:gd name="connsiteY0" fmla="*/ 724869 h 759703"/>
                <a:gd name="connsiteX1" fmla="*/ 380297 w 2122828"/>
                <a:gd name="connsiteY1" fmla="*/ 724869 h 759703"/>
                <a:gd name="connsiteX2" fmla="*/ 345463 w 2122828"/>
                <a:gd name="connsiteY2" fmla="*/ 759703 h 759703"/>
                <a:gd name="connsiteX3" fmla="*/ 5829 w 2122828"/>
                <a:gd name="connsiteY3" fmla="*/ 759703 h 759703"/>
                <a:gd name="connsiteX4" fmla="*/ 5829 w 2122828"/>
                <a:gd name="connsiteY4" fmla="*/ 585532 h 759703"/>
                <a:gd name="connsiteX5" fmla="*/ 5829 w 2122828"/>
                <a:gd name="connsiteY5" fmla="*/ 585532 h 759703"/>
                <a:gd name="connsiteX6" fmla="*/ 47353 w 2122828"/>
                <a:gd name="connsiteY6" fmla="*/ 583407 h 759703"/>
                <a:gd name="connsiteX7" fmla="*/ 1067 w 2122828"/>
                <a:gd name="connsiteY7" fmla="*/ 529334 h 759703"/>
                <a:gd name="connsiteX8" fmla="*/ 39167 w 2122828"/>
                <a:gd name="connsiteY8" fmla="*/ 359722 h 759703"/>
                <a:gd name="connsiteX9" fmla="*/ 275794 w 2122828"/>
                <a:gd name="connsiteY9" fmla="*/ 2058 h 759703"/>
                <a:gd name="connsiteX10" fmla="*/ 323578 w 2122828"/>
                <a:gd name="connsiteY10" fmla="*/ 0 h 759703"/>
                <a:gd name="connsiteX11" fmla="*/ 2122828 w 212282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4482" h="759703">
                  <a:moveTo>
                    <a:pt x="2123665" y="724869"/>
                  </a:moveTo>
                  <a:lnTo>
                    <a:pt x="381951" y="724869"/>
                  </a:lnTo>
                  <a:lnTo>
                    <a:pt x="347117" y="759703"/>
                  </a:lnTo>
                  <a:lnTo>
                    <a:pt x="7483" y="759703"/>
                  </a:lnTo>
                  <a:lnTo>
                    <a:pt x="7483" y="585532"/>
                  </a:lnTo>
                  <a:lnTo>
                    <a:pt x="7483" y="585532"/>
                  </a:lnTo>
                  <a:lnTo>
                    <a:pt x="49007" y="583407"/>
                  </a:lnTo>
                  <a:cubicBezTo>
                    <a:pt x="49453" y="574908"/>
                    <a:pt x="4085" y="566615"/>
                    <a:pt x="2721" y="529334"/>
                  </a:cubicBezTo>
                  <a:cubicBezTo>
                    <a:pt x="1357" y="492053"/>
                    <a:pt x="-12931" y="447944"/>
                    <a:pt x="40821" y="359722"/>
                  </a:cubicBezTo>
                  <a:cubicBezTo>
                    <a:pt x="94573" y="271500"/>
                    <a:pt x="263705" y="80"/>
                    <a:pt x="325232" y="0"/>
                  </a:cubicBezTo>
                  <a:lnTo>
                    <a:pt x="2124482" y="2058"/>
                  </a:lnTo>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81" name="Freeform 15"/>
            <p:cNvSpPr/>
            <p:nvPr/>
          </p:nvSpPr>
          <p:spPr>
            <a:xfrm flipH="1">
              <a:off x="2268193" y="4437112"/>
              <a:ext cx="2186469" cy="759703"/>
            </a:xfrm>
            <a:custGeom>
              <a:avLst/>
              <a:gdLst>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07474 w 2116182"/>
                <a:gd name="connsiteY9" fmla="*/ 0 h 757645"/>
                <a:gd name="connsiteX10" fmla="*/ 2116182 w 2116182"/>
                <a:gd name="connsiteY10" fmla="*/ 722811 h 757645"/>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14618 w 2116182"/>
                <a:gd name="connsiteY9" fmla="*/ 0 h 757645"/>
                <a:gd name="connsiteX10" fmla="*/ 2116182 w 2116182"/>
                <a:gd name="connsiteY10" fmla="*/ 722811 h 757645"/>
                <a:gd name="connsiteX0" fmla="*/ 2116182 w 2117092"/>
                <a:gd name="connsiteY0" fmla="*/ 722811 h 757645"/>
                <a:gd name="connsiteX1" fmla="*/ 374468 w 2117092"/>
                <a:gd name="connsiteY1" fmla="*/ 722811 h 757645"/>
                <a:gd name="connsiteX2" fmla="*/ 339634 w 2117092"/>
                <a:gd name="connsiteY2" fmla="*/ 757645 h 757645"/>
                <a:gd name="connsiteX3" fmla="*/ 0 w 2117092"/>
                <a:gd name="connsiteY3" fmla="*/ 757645 h 757645"/>
                <a:gd name="connsiteX4" fmla="*/ 0 w 2117092"/>
                <a:gd name="connsiteY4" fmla="*/ 583474 h 757645"/>
                <a:gd name="connsiteX5" fmla="*/ 0 w 2117092"/>
                <a:gd name="connsiteY5" fmla="*/ 583474 h 757645"/>
                <a:gd name="connsiteX6" fmla="*/ 0 w 2117092"/>
                <a:gd name="connsiteY6" fmla="*/ 522514 h 757645"/>
                <a:gd name="connsiteX7" fmla="*/ 0 w 2117092"/>
                <a:gd name="connsiteY7" fmla="*/ 426720 h 757645"/>
                <a:gd name="connsiteX8" fmla="*/ 269965 w 2117092"/>
                <a:gd name="connsiteY8" fmla="*/ 0 h 757645"/>
                <a:gd name="connsiteX9" fmla="*/ 2116999 w 2117092"/>
                <a:gd name="connsiteY9" fmla="*/ 0 h 757645"/>
                <a:gd name="connsiteX10" fmla="*/ 2116182 w 2117092"/>
                <a:gd name="connsiteY10" fmla="*/ 722811 h 757645"/>
                <a:gd name="connsiteX0" fmla="*/ 2116182 w 2252059"/>
                <a:gd name="connsiteY0" fmla="*/ 722811 h 757645"/>
                <a:gd name="connsiteX1" fmla="*/ 374468 w 2252059"/>
                <a:gd name="connsiteY1" fmla="*/ 722811 h 757645"/>
                <a:gd name="connsiteX2" fmla="*/ 339634 w 2252059"/>
                <a:gd name="connsiteY2" fmla="*/ 757645 h 757645"/>
                <a:gd name="connsiteX3" fmla="*/ 0 w 2252059"/>
                <a:gd name="connsiteY3" fmla="*/ 757645 h 757645"/>
                <a:gd name="connsiteX4" fmla="*/ 0 w 2252059"/>
                <a:gd name="connsiteY4" fmla="*/ 583474 h 757645"/>
                <a:gd name="connsiteX5" fmla="*/ 0 w 2252059"/>
                <a:gd name="connsiteY5" fmla="*/ 583474 h 757645"/>
                <a:gd name="connsiteX6" fmla="*/ 0 w 2252059"/>
                <a:gd name="connsiteY6" fmla="*/ 522514 h 757645"/>
                <a:gd name="connsiteX7" fmla="*/ 0 w 2252059"/>
                <a:gd name="connsiteY7" fmla="*/ 426720 h 757645"/>
                <a:gd name="connsiteX8" fmla="*/ 269965 w 2252059"/>
                <a:gd name="connsiteY8" fmla="*/ 0 h 757645"/>
                <a:gd name="connsiteX9" fmla="*/ 2116999 w 2252059"/>
                <a:gd name="connsiteY9" fmla="*/ 0 h 757645"/>
                <a:gd name="connsiteX10" fmla="*/ 2111597 w 2252059"/>
                <a:gd name="connsiteY10" fmla="*/ 354807 h 757645"/>
                <a:gd name="connsiteX11" fmla="*/ 2116182 w 2252059"/>
                <a:gd name="connsiteY11" fmla="*/ 722811 h 757645"/>
                <a:gd name="connsiteX0" fmla="*/ 2111597 w 2255599"/>
                <a:gd name="connsiteY0" fmla="*/ 354807 h 757645"/>
                <a:gd name="connsiteX1" fmla="*/ 2116182 w 2255599"/>
                <a:gd name="connsiteY1" fmla="*/ 722811 h 757645"/>
                <a:gd name="connsiteX2" fmla="*/ 374468 w 2255599"/>
                <a:gd name="connsiteY2" fmla="*/ 722811 h 757645"/>
                <a:gd name="connsiteX3" fmla="*/ 339634 w 2255599"/>
                <a:gd name="connsiteY3" fmla="*/ 757645 h 757645"/>
                <a:gd name="connsiteX4" fmla="*/ 0 w 2255599"/>
                <a:gd name="connsiteY4" fmla="*/ 757645 h 757645"/>
                <a:gd name="connsiteX5" fmla="*/ 0 w 2255599"/>
                <a:gd name="connsiteY5" fmla="*/ 583474 h 757645"/>
                <a:gd name="connsiteX6" fmla="*/ 0 w 2255599"/>
                <a:gd name="connsiteY6" fmla="*/ 583474 h 757645"/>
                <a:gd name="connsiteX7" fmla="*/ 0 w 2255599"/>
                <a:gd name="connsiteY7" fmla="*/ 522514 h 757645"/>
                <a:gd name="connsiteX8" fmla="*/ 0 w 2255599"/>
                <a:gd name="connsiteY8" fmla="*/ 426720 h 757645"/>
                <a:gd name="connsiteX9" fmla="*/ 269965 w 2255599"/>
                <a:gd name="connsiteY9" fmla="*/ 0 h 757645"/>
                <a:gd name="connsiteX10" fmla="*/ 2116999 w 2255599"/>
                <a:gd name="connsiteY10" fmla="*/ 0 h 757645"/>
                <a:gd name="connsiteX11" fmla="*/ 2203037 w 2255599"/>
                <a:gd name="connsiteY11" fmla="*/ 446247 h 757645"/>
                <a:gd name="connsiteX0" fmla="*/ 2111597 w 2243650"/>
                <a:gd name="connsiteY0" fmla="*/ 354807 h 757645"/>
                <a:gd name="connsiteX1" fmla="*/ 2116182 w 2243650"/>
                <a:gd name="connsiteY1" fmla="*/ 722811 h 757645"/>
                <a:gd name="connsiteX2" fmla="*/ 374468 w 2243650"/>
                <a:gd name="connsiteY2" fmla="*/ 722811 h 757645"/>
                <a:gd name="connsiteX3" fmla="*/ 339634 w 2243650"/>
                <a:gd name="connsiteY3" fmla="*/ 757645 h 757645"/>
                <a:gd name="connsiteX4" fmla="*/ 0 w 2243650"/>
                <a:gd name="connsiteY4" fmla="*/ 757645 h 757645"/>
                <a:gd name="connsiteX5" fmla="*/ 0 w 2243650"/>
                <a:gd name="connsiteY5" fmla="*/ 583474 h 757645"/>
                <a:gd name="connsiteX6" fmla="*/ 0 w 2243650"/>
                <a:gd name="connsiteY6" fmla="*/ 583474 h 757645"/>
                <a:gd name="connsiteX7" fmla="*/ 0 w 2243650"/>
                <a:gd name="connsiteY7" fmla="*/ 522514 h 757645"/>
                <a:gd name="connsiteX8" fmla="*/ 0 w 2243650"/>
                <a:gd name="connsiteY8" fmla="*/ 426720 h 757645"/>
                <a:gd name="connsiteX9" fmla="*/ 269965 w 2243650"/>
                <a:gd name="connsiteY9" fmla="*/ 0 h 757645"/>
                <a:gd name="connsiteX10" fmla="*/ 2116999 w 2243650"/>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0 w 2116999"/>
                <a:gd name="connsiteY6" fmla="*/ 522514 h 757645"/>
                <a:gd name="connsiteX7" fmla="*/ 0 w 2116999"/>
                <a:gd name="connsiteY7" fmla="*/ 426720 h 757645"/>
                <a:gd name="connsiteX8" fmla="*/ 269965 w 2116999"/>
                <a:gd name="connsiteY8" fmla="*/ 0 h 757645"/>
                <a:gd name="connsiteX9" fmla="*/ 2116999 w 2116999"/>
                <a:gd name="connsiteY9" fmla="*/ 0 h 757645"/>
                <a:gd name="connsiteX0" fmla="*/ 2117521 w 2118338"/>
                <a:gd name="connsiteY0" fmla="*/ 722811 h 757645"/>
                <a:gd name="connsiteX1" fmla="*/ 375807 w 2118338"/>
                <a:gd name="connsiteY1" fmla="*/ 722811 h 757645"/>
                <a:gd name="connsiteX2" fmla="*/ 340973 w 2118338"/>
                <a:gd name="connsiteY2" fmla="*/ 757645 h 757645"/>
                <a:gd name="connsiteX3" fmla="*/ 1339 w 2118338"/>
                <a:gd name="connsiteY3" fmla="*/ 757645 h 757645"/>
                <a:gd name="connsiteX4" fmla="*/ 1339 w 2118338"/>
                <a:gd name="connsiteY4" fmla="*/ 583474 h 757645"/>
                <a:gd name="connsiteX5" fmla="*/ 1339 w 2118338"/>
                <a:gd name="connsiteY5" fmla="*/ 583474 h 757645"/>
                <a:gd name="connsiteX6" fmla="*/ 0 w 2118338"/>
                <a:gd name="connsiteY6" fmla="*/ 548011 h 757645"/>
                <a:gd name="connsiteX7" fmla="*/ 1339 w 2118338"/>
                <a:gd name="connsiteY7" fmla="*/ 522514 h 757645"/>
                <a:gd name="connsiteX8" fmla="*/ 1339 w 2118338"/>
                <a:gd name="connsiteY8" fmla="*/ 426720 h 757645"/>
                <a:gd name="connsiteX9" fmla="*/ 271304 w 2118338"/>
                <a:gd name="connsiteY9" fmla="*/ 0 h 757645"/>
                <a:gd name="connsiteX10" fmla="*/ 2118338 w 2118338"/>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57759 w 2158576"/>
                <a:gd name="connsiteY0" fmla="*/ 722811 h 757645"/>
                <a:gd name="connsiteX1" fmla="*/ 416045 w 2158576"/>
                <a:gd name="connsiteY1" fmla="*/ 722811 h 757645"/>
                <a:gd name="connsiteX2" fmla="*/ 381211 w 2158576"/>
                <a:gd name="connsiteY2" fmla="*/ 757645 h 757645"/>
                <a:gd name="connsiteX3" fmla="*/ 41577 w 2158576"/>
                <a:gd name="connsiteY3" fmla="*/ 757645 h 757645"/>
                <a:gd name="connsiteX4" fmla="*/ 41577 w 2158576"/>
                <a:gd name="connsiteY4" fmla="*/ 583474 h 757645"/>
                <a:gd name="connsiteX5" fmla="*/ 41577 w 2158576"/>
                <a:gd name="connsiteY5" fmla="*/ 583474 h 757645"/>
                <a:gd name="connsiteX6" fmla="*/ 83101 w 2158576"/>
                <a:gd name="connsiteY6" fmla="*/ 581349 h 757645"/>
                <a:gd name="connsiteX7" fmla="*/ 41577 w 2158576"/>
                <a:gd name="connsiteY7" fmla="*/ 522514 h 757645"/>
                <a:gd name="connsiteX8" fmla="*/ 41577 w 2158576"/>
                <a:gd name="connsiteY8" fmla="*/ 426720 h 757645"/>
                <a:gd name="connsiteX9" fmla="*/ 311542 w 2158576"/>
                <a:gd name="connsiteY9" fmla="*/ 0 h 757645"/>
                <a:gd name="connsiteX10" fmla="*/ 2158576 w 2158576"/>
                <a:gd name="connsiteY10" fmla="*/ 0 h 757645"/>
                <a:gd name="connsiteX0" fmla="*/ 2133490 w 2134307"/>
                <a:gd name="connsiteY0" fmla="*/ 722811 h 757645"/>
                <a:gd name="connsiteX1" fmla="*/ 391776 w 2134307"/>
                <a:gd name="connsiteY1" fmla="*/ 722811 h 757645"/>
                <a:gd name="connsiteX2" fmla="*/ 356942 w 2134307"/>
                <a:gd name="connsiteY2" fmla="*/ 757645 h 757645"/>
                <a:gd name="connsiteX3" fmla="*/ 17308 w 2134307"/>
                <a:gd name="connsiteY3" fmla="*/ 757645 h 757645"/>
                <a:gd name="connsiteX4" fmla="*/ 17308 w 2134307"/>
                <a:gd name="connsiteY4" fmla="*/ 583474 h 757645"/>
                <a:gd name="connsiteX5" fmla="*/ 17308 w 2134307"/>
                <a:gd name="connsiteY5" fmla="*/ 583474 h 757645"/>
                <a:gd name="connsiteX6" fmla="*/ 58832 w 2134307"/>
                <a:gd name="connsiteY6" fmla="*/ 581349 h 757645"/>
                <a:gd name="connsiteX7" fmla="*/ 17308 w 2134307"/>
                <a:gd name="connsiteY7" fmla="*/ 522514 h 757645"/>
                <a:gd name="connsiteX8" fmla="*/ 17308 w 2134307"/>
                <a:gd name="connsiteY8" fmla="*/ 426720 h 757645"/>
                <a:gd name="connsiteX9" fmla="*/ 287273 w 2134307"/>
                <a:gd name="connsiteY9" fmla="*/ 0 h 757645"/>
                <a:gd name="connsiteX10" fmla="*/ 2134307 w 2134307"/>
                <a:gd name="connsiteY10" fmla="*/ 0 h 757645"/>
                <a:gd name="connsiteX0" fmla="*/ 2142733 w 2143550"/>
                <a:gd name="connsiteY0" fmla="*/ 722811 h 757645"/>
                <a:gd name="connsiteX1" fmla="*/ 401019 w 2143550"/>
                <a:gd name="connsiteY1" fmla="*/ 722811 h 757645"/>
                <a:gd name="connsiteX2" fmla="*/ 366185 w 2143550"/>
                <a:gd name="connsiteY2" fmla="*/ 757645 h 757645"/>
                <a:gd name="connsiteX3" fmla="*/ 26551 w 2143550"/>
                <a:gd name="connsiteY3" fmla="*/ 757645 h 757645"/>
                <a:gd name="connsiteX4" fmla="*/ 26551 w 2143550"/>
                <a:gd name="connsiteY4" fmla="*/ 583474 h 757645"/>
                <a:gd name="connsiteX5" fmla="*/ 26551 w 2143550"/>
                <a:gd name="connsiteY5" fmla="*/ 583474 h 757645"/>
                <a:gd name="connsiteX6" fmla="*/ 68075 w 2143550"/>
                <a:gd name="connsiteY6" fmla="*/ 581349 h 757645"/>
                <a:gd name="connsiteX7" fmla="*/ 26551 w 2143550"/>
                <a:gd name="connsiteY7" fmla="*/ 522514 h 757645"/>
                <a:gd name="connsiteX8" fmla="*/ 14645 w 2143550"/>
                <a:gd name="connsiteY8" fmla="*/ 348139 h 757645"/>
                <a:gd name="connsiteX9" fmla="*/ 296516 w 2143550"/>
                <a:gd name="connsiteY9" fmla="*/ 0 h 757645"/>
                <a:gd name="connsiteX10" fmla="*/ 2143550 w 2143550"/>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45244 w 2116999"/>
                <a:gd name="connsiteY8" fmla="*/ 360045 h 757645"/>
                <a:gd name="connsiteX9" fmla="*/ 269965 w 2116999"/>
                <a:gd name="connsiteY9" fmla="*/ 0 h 757645"/>
                <a:gd name="connsiteX10" fmla="*/ 2116999 w 2116999"/>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33338 w 2116999"/>
                <a:gd name="connsiteY8" fmla="*/ 357664 h 757645"/>
                <a:gd name="connsiteX9" fmla="*/ 269965 w 2116999"/>
                <a:gd name="connsiteY9" fmla="*/ 0 h 757645"/>
                <a:gd name="connsiteX10" fmla="*/ 2116999 w 2116999"/>
                <a:gd name="connsiteY10" fmla="*/ 0 h 757645"/>
                <a:gd name="connsiteX0" fmla="*/ 2122011 w 2122828"/>
                <a:gd name="connsiteY0" fmla="*/ 722811 h 757645"/>
                <a:gd name="connsiteX1" fmla="*/ 380297 w 2122828"/>
                <a:gd name="connsiteY1" fmla="*/ 722811 h 757645"/>
                <a:gd name="connsiteX2" fmla="*/ 345463 w 2122828"/>
                <a:gd name="connsiteY2" fmla="*/ 757645 h 757645"/>
                <a:gd name="connsiteX3" fmla="*/ 5829 w 2122828"/>
                <a:gd name="connsiteY3" fmla="*/ 757645 h 757645"/>
                <a:gd name="connsiteX4" fmla="*/ 5829 w 2122828"/>
                <a:gd name="connsiteY4" fmla="*/ 583474 h 757645"/>
                <a:gd name="connsiteX5" fmla="*/ 5829 w 2122828"/>
                <a:gd name="connsiteY5" fmla="*/ 583474 h 757645"/>
                <a:gd name="connsiteX6" fmla="*/ 47353 w 2122828"/>
                <a:gd name="connsiteY6" fmla="*/ 581349 h 757645"/>
                <a:gd name="connsiteX7" fmla="*/ 1067 w 2122828"/>
                <a:gd name="connsiteY7" fmla="*/ 527276 h 757645"/>
                <a:gd name="connsiteX8" fmla="*/ 39167 w 2122828"/>
                <a:gd name="connsiteY8" fmla="*/ 357664 h 757645"/>
                <a:gd name="connsiteX9" fmla="*/ 275794 w 2122828"/>
                <a:gd name="connsiteY9" fmla="*/ 0 h 757645"/>
                <a:gd name="connsiteX10" fmla="*/ 2122828 w 2122828"/>
                <a:gd name="connsiteY10" fmla="*/ 0 h 757645"/>
                <a:gd name="connsiteX0" fmla="*/ 2122011 w 2122828"/>
                <a:gd name="connsiteY0" fmla="*/ 724869 h 759703"/>
                <a:gd name="connsiteX1" fmla="*/ 380297 w 2122828"/>
                <a:gd name="connsiteY1" fmla="*/ 724869 h 759703"/>
                <a:gd name="connsiteX2" fmla="*/ 345463 w 2122828"/>
                <a:gd name="connsiteY2" fmla="*/ 759703 h 759703"/>
                <a:gd name="connsiteX3" fmla="*/ 5829 w 2122828"/>
                <a:gd name="connsiteY3" fmla="*/ 759703 h 759703"/>
                <a:gd name="connsiteX4" fmla="*/ 5829 w 2122828"/>
                <a:gd name="connsiteY4" fmla="*/ 585532 h 759703"/>
                <a:gd name="connsiteX5" fmla="*/ 5829 w 2122828"/>
                <a:gd name="connsiteY5" fmla="*/ 585532 h 759703"/>
                <a:gd name="connsiteX6" fmla="*/ 47353 w 2122828"/>
                <a:gd name="connsiteY6" fmla="*/ 583407 h 759703"/>
                <a:gd name="connsiteX7" fmla="*/ 1067 w 2122828"/>
                <a:gd name="connsiteY7" fmla="*/ 529334 h 759703"/>
                <a:gd name="connsiteX8" fmla="*/ 39167 w 2122828"/>
                <a:gd name="connsiteY8" fmla="*/ 359722 h 759703"/>
                <a:gd name="connsiteX9" fmla="*/ 275794 w 2122828"/>
                <a:gd name="connsiteY9" fmla="*/ 2058 h 759703"/>
                <a:gd name="connsiteX10" fmla="*/ 323578 w 2122828"/>
                <a:gd name="connsiteY10" fmla="*/ 0 h 759703"/>
                <a:gd name="connsiteX11" fmla="*/ 2122828 w 212282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4482" h="759703">
                  <a:moveTo>
                    <a:pt x="2123665" y="724869"/>
                  </a:moveTo>
                  <a:lnTo>
                    <a:pt x="381951" y="724869"/>
                  </a:lnTo>
                  <a:lnTo>
                    <a:pt x="347117" y="759703"/>
                  </a:lnTo>
                  <a:lnTo>
                    <a:pt x="7483" y="759703"/>
                  </a:lnTo>
                  <a:lnTo>
                    <a:pt x="7483" y="585532"/>
                  </a:lnTo>
                  <a:lnTo>
                    <a:pt x="7483" y="585532"/>
                  </a:lnTo>
                  <a:lnTo>
                    <a:pt x="49007" y="583407"/>
                  </a:lnTo>
                  <a:cubicBezTo>
                    <a:pt x="49453" y="574908"/>
                    <a:pt x="4085" y="566615"/>
                    <a:pt x="2721" y="529334"/>
                  </a:cubicBezTo>
                  <a:cubicBezTo>
                    <a:pt x="1357" y="492053"/>
                    <a:pt x="-12931" y="447944"/>
                    <a:pt x="40821" y="359722"/>
                  </a:cubicBezTo>
                  <a:cubicBezTo>
                    <a:pt x="94573" y="271500"/>
                    <a:pt x="263705" y="80"/>
                    <a:pt x="325232" y="0"/>
                  </a:cubicBezTo>
                  <a:lnTo>
                    <a:pt x="2124482" y="2058"/>
                  </a:lnTo>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82" name="Freeform 16"/>
            <p:cNvSpPr/>
            <p:nvPr/>
          </p:nvSpPr>
          <p:spPr>
            <a:xfrm flipH="1">
              <a:off x="4065930" y="4599831"/>
              <a:ext cx="123825" cy="130175"/>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83" name="Freeform 17"/>
            <p:cNvSpPr/>
            <p:nvPr/>
          </p:nvSpPr>
          <p:spPr>
            <a:xfrm>
              <a:off x="470605" y="4599831"/>
              <a:ext cx="123825" cy="130175"/>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Tree>
    <p:extLst>
      <p:ext uri="{BB962C8B-B14F-4D97-AF65-F5344CB8AC3E}">
        <p14:creationId xmlns:p14="http://schemas.microsoft.com/office/powerpoint/2010/main" val="272361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052"/>
          <p:cNvSpPr txBox="1">
            <a:spLocks noChangeArrowheads="1"/>
          </p:cNvSpPr>
          <p:nvPr/>
        </p:nvSpPr>
        <p:spPr bwMode="auto">
          <a:xfrm>
            <a:off x="155222" y="4876801"/>
            <a:ext cx="4344769"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a:lnSpc>
                <a:spcPct val="100000"/>
              </a:lnSpc>
              <a:spcBef>
                <a:spcPct val="50000"/>
              </a:spcBef>
              <a:spcAft>
                <a:spcPct val="0"/>
              </a:spcAft>
              <a:buClrTx/>
            </a:pPr>
            <a:r>
              <a:rPr lang="ru-RU" sz="2000" dirty="0">
                <a:latin typeface="Alstom" pitchFamily="2" charset="0"/>
              </a:rPr>
              <a:t>8 000 тонн при 120 км/ч</a:t>
            </a:r>
          </a:p>
          <a:p>
            <a:pPr rtl="0">
              <a:lnSpc>
                <a:spcPct val="100000"/>
              </a:lnSpc>
              <a:spcBef>
                <a:spcPct val="50000"/>
              </a:spcBef>
              <a:spcAft>
                <a:spcPct val="0"/>
              </a:spcAft>
              <a:buClrTx/>
            </a:pPr>
            <a:r>
              <a:rPr lang="ru-RU" sz="2000" dirty="0">
                <a:latin typeface="Alstom" pitchFamily="2" charset="0"/>
              </a:rPr>
              <a:t>10 000 тонн при 80 км/ч</a:t>
            </a:r>
          </a:p>
          <a:p>
            <a:pPr rtl="0">
              <a:lnSpc>
                <a:spcPct val="100000"/>
              </a:lnSpc>
              <a:spcBef>
                <a:spcPct val="50000"/>
              </a:spcBef>
              <a:spcAft>
                <a:spcPct val="0"/>
              </a:spcAft>
              <a:buClrTx/>
            </a:pPr>
            <a:r>
              <a:rPr lang="ru-RU" sz="2000" dirty="0">
                <a:latin typeface="Alstom" pitchFamily="2" charset="0"/>
              </a:rPr>
              <a:t>Передача технологии Китаю</a:t>
            </a:r>
          </a:p>
        </p:txBody>
      </p:sp>
      <p:sp>
        <p:nvSpPr>
          <p:cNvPr id="13315" name="Rectangle 2053"/>
          <p:cNvSpPr>
            <a:spLocks noChangeArrowheads="1"/>
          </p:cNvSpPr>
          <p:nvPr/>
        </p:nvSpPr>
        <p:spPr bwMode="auto">
          <a:xfrm>
            <a:off x="5943600" y="1193801"/>
            <a:ext cx="3200400" cy="5160272"/>
          </a:xfrm>
          <a:prstGeom prst="rect">
            <a:avLst/>
          </a:prstGeom>
          <a:solidFill>
            <a:srgbClr val="FFFFCC"/>
          </a:solidFill>
          <a:ln>
            <a:noFill/>
          </a:ln>
          <a:effectLst>
            <a:prstShdw prst="shdw17" dist="17961" dir="2700000">
              <a:srgbClr val="99997A"/>
            </a:prstShdw>
          </a:effectLst>
          <a:extLst>
            <a:ext uri="{91240B29-F687-4F45-9708-019B960494DF}">
              <a14:hiddenLine xmlns:a14="http://schemas.microsoft.com/office/drawing/2010/main" w="12700">
                <a:solidFill>
                  <a:srgbClr val="009900"/>
                </a:solidFill>
                <a:miter lim="800000"/>
                <a:headEnd/>
                <a:tailEnd/>
              </a14:hiddenLine>
            </a:ext>
          </a:extLst>
        </p:spPr>
        <p:txBody>
          <a:bodyPr lIns="32868" tIns="40583" rIns="32868" bIns="40583" rtlCol="0">
            <a:spAutoFit/>
          </a:bodyPr>
          <a:lstStyle>
            <a:lvl1pPr algn="l" defTabSz="695325" rtl="0" eaLnBrk="0" hangingPunct="0">
              <a:lnSpc>
                <a:spcPct val="90000"/>
              </a:lnSpc>
              <a:spcBef>
                <a:spcPts val="1000"/>
              </a:spcBef>
              <a:spcAft>
                <a:spcPts val="600"/>
              </a:spcAft>
              <a:buClr>
                <a:srgbClr val="1B5CA5"/>
              </a:buClr>
              <a:tabLst>
                <a:tab pos="177800" algn="l"/>
                <a:tab pos="1393825" algn="l"/>
                <a:tab pos="2959100" algn="r"/>
              </a:tabLst>
              <a:defRPr sz="2400">
                <a:solidFill>
                  <a:schemeClr val="tx1"/>
                </a:solidFill>
                <a:latin typeface="Arial" pitchFamily="34" charset="0"/>
              </a:defRPr>
            </a:lvl1pPr>
            <a:lvl2pPr marL="742950" indent="-285750" algn="l" defTabSz="695325" rtl="0" eaLnBrk="0" hangingPunct="0">
              <a:lnSpc>
                <a:spcPct val="90000"/>
              </a:lnSpc>
              <a:buClr>
                <a:srgbClr val="5D535A"/>
              </a:buClr>
              <a:buFont typeface="Alstom" pitchFamily="2" charset="0"/>
              <a:buChar char="−"/>
              <a:tabLst>
                <a:tab pos="177800" algn="l"/>
                <a:tab pos="1393825" algn="l"/>
                <a:tab pos="2959100" algn="r"/>
              </a:tabLst>
              <a:defRPr sz="2200">
                <a:solidFill>
                  <a:srgbClr val="5D535A"/>
                </a:solidFill>
                <a:latin typeface="Arial" pitchFamily="34" charset="0"/>
              </a:defRPr>
            </a:lvl2pPr>
            <a:lvl3pPr marL="1143000" indent="-228600" algn="l" defTabSz="695325" rtl="0" eaLnBrk="0" hangingPunct="0">
              <a:spcBef>
                <a:spcPct val="20000"/>
              </a:spcBef>
              <a:buClr>
                <a:srgbClr val="5D535A"/>
              </a:buClr>
              <a:buFont typeface="Arial" pitchFamily="34" charset="0"/>
              <a:buChar char="•"/>
              <a:tabLst>
                <a:tab pos="177800" algn="l"/>
                <a:tab pos="1393825" algn="l"/>
                <a:tab pos="2959100" algn="r"/>
              </a:tabLst>
              <a:defRPr sz="2000">
                <a:solidFill>
                  <a:srgbClr val="5D535A"/>
                </a:solidFill>
                <a:latin typeface="Arial" pitchFamily="34" charset="0"/>
              </a:defRPr>
            </a:lvl3pPr>
            <a:lvl4pPr marL="1600200" indent="-228600" algn="l" defTabSz="695325" rtl="0" eaLnBrk="0" hangingPunct="0">
              <a:spcBef>
                <a:spcPct val="20000"/>
              </a:spcBef>
              <a:buClr>
                <a:srgbClr val="5D535A"/>
              </a:buClr>
              <a:buFont typeface="Alstom" pitchFamily="2" charset="0"/>
              <a:buChar char="−"/>
              <a:tabLst>
                <a:tab pos="177800" algn="l"/>
                <a:tab pos="1393825" algn="l"/>
                <a:tab pos="2959100" algn="r"/>
              </a:tabLst>
              <a:defRPr>
                <a:solidFill>
                  <a:srgbClr val="5D535A"/>
                </a:solidFill>
                <a:latin typeface="Arial" pitchFamily="34" charset="0"/>
              </a:defRPr>
            </a:lvl4pPr>
            <a:lvl5pPr marL="2057400" indent="-228600" algn="l" defTabSz="695325" rtl="0" eaLnBrk="0" hangingPunct="0">
              <a:spcBef>
                <a:spcPct val="20000"/>
              </a:spcBef>
              <a:buClr>
                <a:srgbClr val="5D535A"/>
              </a:buClr>
              <a:buFont typeface="Arial" pitchFamily="34" charset="0"/>
              <a:buChar char="•"/>
              <a:tabLst>
                <a:tab pos="177800" algn="l"/>
                <a:tab pos="1393825" algn="l"/>
                <a:tab pos="2959100" algn="r"/>
              </a:tabLst>
              <a:defRPr>
                <a:solidFill>
                  <a:srgbClr val="5D535A"/>
                </a:solidFill>
                <a:latin typeface="Arial" pitchFamily="34" charset="0"/>
              </a:defRPr>
            </a:lvl5pPr>
            <a:lvl6pPr marL="2514600" indent="-228600" algn="l" defTabSz="695325" rtl="0" eaLnBrk="0" fontAlgn="base" hangingPunct="0">
              <a:spcBef>
                <a:spcPct val="20000"/>
              </a:spcBef>
              <a:spcAft>
                <a:spcPct val="0"/>
              </a:spcAft>
              <a:buClr>
                <a:srgbClr val="5D535A"/>
              </a:buClr>
              <a:buFont typeface="Arial" pitchFamily="34" charset="0"/>
              <a:buChar char="•"/>
              <a:tabLst>
                <a:tab pos="177800" algn="l"/>
                <a:tab pos="1393825" algn="l"/>
                <a:tab pos="2959100" algn="r"/>
              </a:tabLst>
              <a:defRPr>
                <a:solidFill>
                  <a:srgbClr val="5D535A"/>
                </a:solidFill>
                <a:latin typeface="Arial" pitchFamily="34" charset="0"/>
              </a:defRPr>
            </a:lvl6pPr>
            <a:lvl7pPr marL="2971800" indent="-228600" algn="l" defTabSz="695325" rtl="0" eaLnBrk="0" fontAlgn="base" hangingPunct="0">
              <a:spcBef>
                <a:spcPct val="20000"/>
              </a:spcBef>
              <a:spcAft>
                <a:spcPct val="0"/>
              </a:spcAft>
              <a:buClr>
                <a:srgbClr val="5D535A"/>
              </a:buClr>
              <a:buFont typeface="Arial" pitchFamily="34" charset="0"/>
              <a:buChar char="•"/>
              <a:tabLst>
                <a:tab pos="177800" algn="l"/>
                <a:tab pos="1393825" algn="l"/>
                <a:tab pos="2959100" algn="r"/>
              </a:tabLst>
              <a:defRPr>
                <a:solidFill>
                  <a:srgbClr val="5D535A"/>
                </a:solidFill>
                <a:latin typeface="Arial" pitchFamily="34" charset="0"/>
              </a:defRPr>
            </a:lvl7pPr>
            <a:lvl8pPr marL="3429000" indent="-228600" algn="l" defTabSz="695325" rtl="0" eaLnBrk="0" fontAlgn="base" hangingPunct="0">
              <a:spcBef>
                <a:spcPct val="20000"/>
              </a:spcBef>
              <a:spcAft>
                <a:spcPct val="0"/>
              </a:spcAft>
              <a:buClr>
                <a:srgbClr val="5D535A"/>
              </a:buClr>
              <a:buFont typeface="Arial" pitchFamily="34" charset="0"/>
              <a:buChar char="•"/>
              <a:tabLst>
                <a:tab pos="177800" algn="l"/>
                <a:tab pos="1393825" algn="l"/>
                <a:tab pos="2959100" algn="r"/>
              </a:tabLst>
              <a:defRPr>
                <a:solidFill>
                  <a:srgbClr val="5D535A"/>
                </a:solidFill>
                <a:latin typeface="Arial" pitchFamily="34" charset="0"/>
              </a:defRPr>
            </a:lvl8pPr>
            <a:lvl9pPr marL="3886200" indent="-228600" algn="l" defTabSz="695325" rtl="0" eaLnBrk="0" fontAlgn="base" hangingPunct="0">
              <a:spcBef>
                <a:spcPct val="20000"/>
              </a:spcBef>
              <a:spcAft>
                <a:spcPct val="0"/>
              </a:spcAft>
              <a:buClr>
                <a:srgbClr val="5D535A"/>
              </a:buClr>
              <a:buFont typeface="Arial" pitchFamily="34" charset="0"/>
              <a:buChar char="•"/>
              <a:tabLst>
                <a:tab pos="177800" algn="l"/>
                <a:tab pos="1393825" algn="l"/>
                <a:tab pos="2959100" algn="r"/>
              </a:tabLst>
              <a:defRPr>
                <a:solidFill>
                  <a:srgbClr val="5D535A"/>
                </a:solidFill>
                <a:latin typeface="Arial" pitchFamily="34" charset="0"/>
              </a:defRPr>
            </a:lvl9pPr>
          </a:lstStyle>
          <a:p>
            <a:pPr rtl="0">
              <a:lnSpc>
                <a:spcPct val="125000"/>
              </a:lnSpc>
              <a:spcBef>
                <a:spcPct val="0"/>
              </a:spcBef>
              <a:spcAft>
                <a:spcPct val="0"/>
              </a:spcAft>
              <a:buClrTx/>
            </a:pPr>
            <a:r>
              <a:rPr lang="ru-RU" sz="1100" b="0" dirty="0">
                <a:solidFill>
                  <a:srgbClr val="009900"/>
                </a:solidFill>
                <a:latin typeface="FuturaA Md BT" pitchFamily="34" charset="0"/>
              </a:rPr>
              <a:t>Коммерческие данные</a:t>
            </a:r>
            <a:endParaRPr lang="es-ES_tradnl" altLang="fr-FR" sz="1100" b="0" dirty="0">
              <a:latin typeface="FuturaA Md BT" pitchFamily="34" charset="0"/>
            </a:endParaRPr>
          </a:p>
          <a:p>
            <a:pPr rtl="0">
              <a:lnSpc>
                <a:spcPct val="125000"/>
              </a:lnSpc>
              <a:spcBef>
                <a:spcPct val="0"/>
              </a:spcBef>
              <a:spcAft>
                <a:spcPct val="0"/>
              </a:spcAft>
              <a:buClrTx/>
            </a:pPr>
            <a:r>
              <a:rPr lang="ru-RU" sz="1100" b="0" dirty="0">
                <a:latin typeface="FuturaA Md BT" pitchFamily="34" charset="0"/>
              </a:rPr>
              <a:t>	Сертифицирован для ж/д дорог  	Китай</a:t>
            </a:r>
          </a:p>
          <a:p>
            <a:pPr rtl="0">
              <a:lnSpc>
                <a:spcPct val="125000"/>
              </a:lnSpc>
              <a:spcBef>
                <a:spcPct val="0"/>
              </a:spcBef>
              <a:spcAft>
                <a:spcPct val="0"/>
              </a:spcAft>
              <a:buClrTx/>
            </a:pPr>
            <a:r>
              <a:rPr lang="ru-RU" sz="1100" b="0" dirty="0">
                <a:latin typeface="FuturaA Md BT" pitchFamily="34" charset="0"/>
              </a:rPr>
              <a:t>	Первая поставка		2006г.</a:t>
            </a:r>
          </a:p>
          <a:p>
            <a:pPr rtl="0">
              <a:lnSpc>
                <a:spcPct val="125000"/>
              </a:lnSpc>
              <a:spcBef>
                <a:spcPct val="0"/>
              </a:spcBef>
              <a:spcAft>
                <a:spcPct val="0"/>
              </a:spcAft>
              <a:buClrTx/>
              <a:tabLst>
                <a:tab pos="177800" algn="l"/>
                <a:tab pos="1704975" algn="l"/>
                <a:tab pos="2962275" algn="r"/>
              </a:tabLst>
            </a:pPr>
            <a:r>
              <a:rPr lang="ru-RU" sz="1100" b="0" dirty="0">
                <a:latin typeface="FuturaA Md BT" pitchFamily="34" charset="0"/>
              </a:rPr>
              <a:t>	Количество блоков		180</a:t>
            </a:r>
          </a:p>
          <a:p>
            <a:pPr rtl="0">
              <a:lnSpc>
                <a:spcPct val="125000"/>
              </a:lnSpc>
              <a:spcBef>
                <a:spcPct val="0"/>
              </a:spcBef>
              <a:spcAft>
                <a:spcPct val="0"/>
              </a:spcAft>
              <a:buClrTx/>
              <a:tabLst>
                <a:tab pos="177800" algn="l"/>
                <a:tab pos="1971675" algn="l"/>
                <a:tab pos="2962275" algn="r"/>
              </a:tabLst>
            </a:pPr>
            <a:r>
              <a:rPr lang="ru-RU" sz="1100" b="0" dirty="0">
                <a:latin typeface="FuturaA Md BT" pitchFamily="34" charset="0"/>
              </a:rPr>
              <a:t>	Наименование       		PRIMA DJ4</a:t>
            </a:r>
          </a:p>
          <a:p>
            <a:pPr rtl="0">
              <a:lnSpc>
                <a:spcPct val="125000"/>
              </a:lnSpc>
              <a:spcBef>
                <a:spcPct val="0"/>
              </a:spcBef>
              <a:spcAft>
                <a:spcPct val="0"/>
              </a:spcAft>
              <a:buClrTx/>
            </a:pPr>
            <a:r>
              <a:rPr lang="ru-RU" sz="1100" b="0" dirty="0">
                <a:latin typeface="FuturaA Md BT" pitchFamily="34" charset="0"/>
              </a:rPr>
              <a:t>	Тип локомотива		Грузовой</a:t>
            </a:r>
          </a:p>
          <a:p>
            <a:pPr rtl="0">
              <a:lnSpc>
                <a:spcPct val="125000"/>
              </a:lnSpc>
              <a:spcBef>
                <a:spcPct val="0"/>
              </a:spcBef>
              <a:spcAft>
                <a:spcPct val="0"/>
              </a:spcAft>
              <a:buClrTx/>
            </a:pPr>
            <a:r>
              <a:rPr lang="ru-RU" sz="1100" b="0" dirty="0">
                <a:solidFill>
                  <a:srgbClr val="009900"/>
                </a:solidFill>
                <a:latin typeface="FuturaA Md BT" pitchFamily="34" charset="0"/>
              </a:rPr>
              <a:t>Основные технические данные</a:t>
            </a:r>
          </a:p>
          <a:p>
            <a:pPr rtl="0">
              <a:lnSpc>
                <a:spcPct val="125000"/>
              </a:lnSpc>
              <a:spcBef>
                <a:spcPct val="0"/>
              </a:spcBef>
              <a:spcAft>
                <a:spcPct val="0"/>
              </a:spcAft>
              <a:buClrTx/>
            </a:pPr>
            <a:r>
              <a:rPr lang="ru-RU" sz="1100" b="0" dirty="0">
                <a:latin typeface="FuturaA Md BT" pitchFamily="34" charset="0"/>
              </a:rPr>
              <a:t>	Осевая формула		2х Bo’Bo’</a:t>
            </a:r>
          </a:p>
          <a:p>
            <a:pPr rtl="0">
              <a:lnSpc>
                <a:spcPct val="125000"/>
              </a:lnSpc>
              <a:spcBef>
                <a:spcPct val="0"/>
              </a:spcBef>
              <a:spcAft>
                <a:spcPct val="0"/>
              </a:spcAft>
              <a:buClrTx/>
            </a:pPr>
            <a:r>
              <a:rPr lang="ru-RU" sz="1100" b="0" dirty="0">
                <a:latin typeface="FuturaA Md BT" pitchFamily="34" charset="0"/>
              </a:rPr>
              <a:t>	Колея		1435 мм</a:t>
            </a:r>
          </a:p>
          <a:p>
            <a:pPr rtl="0">
              <a:lnSpc>
                <a:spcPct val="125000"/>
              </a:lnSpc>
              <a:spcBef>
                <a:spcPct val="0"/>
              </a:spcBef>
              <a:spcAft>
                <a:spcPct val="0"/>
              </a:spcAft>
              <a:buClrTx/>
            </a:pPr>
            <a:r>
              <a:rPr lang="ru-RU" sz="1100" b="0" dirty="0">
                <a:latin typeface="FuturaA Md BT" pitchFamily="34" charset="0"/>
              </a:rPr>
              <a:t>	Нагрузка на ось		23-25 т.</a:t>
            </a:r>
          </a:p>
          <a:p>
            <a:pPr rtl="0">
              <a:lnSpc>
                <a:spcPct val="125000"/>
              </a:lnSpc>
              <a:spcBef>
                <a:spcPct val="0"/>
              </a:spcBef>
              <a:spcAft>
                <a:spcPct val="0"/>
              </a:spcAft>
              <a:buClrTx/>
            </a:pPr>
            <a:r>
              <a:rPr lang="ru-RU" sz="1100" b="0" dirty="0">
                <a:latin typeface="FuturaA Md BT" pitchFamily="34" charset="0"/>
              </a:rPr>
              <a:t>	Габариты состава		Китай</a:t>
            </a:r>
          </a:p>
          <a:p>
            <a:pPr rtl="0">
              <a:lnSpc>
                <a:spcPct val="125000"/>
              </a:lnSpc>
              <a:spcBef>
                <a:spcPct val="0"/>
              </a:spcBef>
              <a:spcAft>
                <a:spcPct val="0"/>
              </a:spcAft>
              <a:buClrTx/>
            </a:pPr>
            <a:r>
              <a:rPr lang="ru-RU" sz="1100" b="0" dirty="0">
                <a:latin typeface="FuturaA Md BT" pitchFamily="34" charset="0"/>
              </a:rPr>
              <a:t>	Наименьший радиус проходимых кривых		125 м </a:t>
            </a:r>
          </a:p>
          <a:p>
            <a:pPr rtl="0">
              <a:lnSpc>
                <a:spcPct val="125000"/>
              </a:lnSpc>
              <a:spcBef>
                <a:spcPct val="0"/>
              </a:spcBef>
              <a:spcAft>
                <a:spcPct val="0"/>
              </a:spcAft>
              <a:buClrTx/>
            </a:pPr>
            <a:r>
              <a:rPr lang="ru-RU" sz="1100" b="0" dirty="0">
                <a:solidFill>
                  <a:srgbClr val="009900"/>
                </a:solidFill>
                <a:latin typeface="FuturaA Md BT" pitchFamily="34" charset="0"/>
              </a:rPr>
              <a:t>Номинальная мощность</a:t>
            </a:r>
            <a:endParaRPr lang="es-ES_tradnl" altLang="fr-FR" sz="1100" b="0" dirty="0">
              <a:latin typeface="FuturaA Md BT" pitchFamily="34" charset="0"/>
            </a:endParaRPr>
          </a:p>
          <a:p>
            <a:pPr rtl="0">
              <a:lnSpc>
                <a:spcPct val="125000"/>
              </a:lnSpc>
              <a:spcBef>
                <a:spcPct val="0"/>
              </a:spcBef>
              <a:spcAft>
                <a:spcPct val="0"/>
              </a:spcAft>
              <a:buClrTx/>
              <a:tabLst>
                <a:tab pos="177800" algn="l"/>
                <a:tab pos="2152650" algn="l"/>
                <a:tab pos="2959100" algn="r"/>
              </a:tabLst>
            </a:pPr>
            <a:r>
              <a:rPr lang="ru-RU" sz="1100" b="0" dirty="0">
                <a:latin typeface="FuturaA Md BT" pitchFamily="34" charset="0"/>
              </a:rPr>
              <a:t>	25 кВ AC ВЛ 	2 x 5 000 кВт</a:t>
            </a:r>
          </a:p>
          <a:p>
            <a:pPr rtl="0">
              <a:lnSpc>
                <a:spcPct val="125000"/>
              </a:lnSpc>
              <a:spcBef>
                <a:spcPct val="0"/>
              </a:spcBef>
              <a:spcAft>
                <a:spcPct val="0"/>
              </a:spcAft>
              <a:buClrTx/>
            </a:pPr>
            <a:r>
              <a:rPr lang="ru-RU" sz="1100" b="0" dirty="0">
                <a:solidFill>
                  <a:srgbClr val="009900"/>
                </a:solidFill>
                <a:latin typeface="FuturaA Md BT" pitchFamily="34" charset="0"/>
              </a:rPr>
              <a:t>Тяговая характеристика </a:t>
            </a:r>
            <a:endParaRPr lang="es-ES_tradnl" altLang="fr-FR" sz="1100" b="0" dirty="0">
              <a:latin typeface="FuturaA Md BT" pitchFamily="34" charset="0"/>
            </a:endParaRPr>
          </a:p>
          <a:p>
            <a:pPr rtl="0">
              <a:lnSpc>
                <a:spcPct val="125000"/>
              </a:lnSpc>
              <a:spcBef>
                <a:spcPct val="0"/>
              </a:spcBef>
              <a:spcAft>
                <a:spcPct val="0"/>
              </a:spcAft>
              <a:buClrTx/>
              <a:tabLst>
                <a:tab pos="177800" algn="l"/>
                <a:tab pos="1393825" algn="l"/>
                <a:tab pos="2066925" algn="r"/>
              </a:tabLst>
            </a:pPr>
            <a:r>
              <a:rPr lang="ru-RU" sz="1100" b="0" dirty="0">
                <a:latin typeface="FuturaA Md BT" pitchFamily="34" charset="0"/>
              </a:rPr>
              <a:t>	Сила тяги при трогании		700 - 760 кН</a:t>
            </a:r>
          </a:p>
          <a:p>
            <a:pPr rtl="0">
              <a:lnSpc>
                <a:spcPct val="125000"/>
              </a:lnSpc>
              <a:spcBef>
                <a:spcPct val="0"/>
              </a:spcBef>
              <a:spcAft>
                <a:spcPct val="0"/>
              </a:spcAft>
              <a:buClrTx/>
              <a:tabLst>
                <a:tab pos="177800" algn="l"/>
                <a:tab pos="1393825" algn="l"/>
                <a:tab pos="2066925" algn="r"/>
              </a:tabLst>
            </a:pPr>
            <a:r>
              <a:rPr lang="ru-RU" sz="1100" b="0" dirty="0">
                <a:latin typeface="FuturaA Md BT" pitchFamily="34" charset="0"/>
              </a:rPr>
              <a:t>	Максимальная скорость 		120 км/ч</a:t>
            </a:r>
          </a:p>
          <a:p>
            <a:pPr rtl="0">
              <a:lnSpc>
                <a:spcPct val="125000"/>
              </a:lnSpc>
              <a:spcBef>
                <a:spcPct val="0"/>
              </a:spcBef>
              <a:spcAft>
                <a:spcPct val="0"/>
              </a:spcAft>
              <a:buClrTx/>
            </a:pPr>
            <a:r>
              <a:rPr lang="ru-RU" sz="1100" b="0" dirty="0">
                <a:latin typeface="FuturaA Md BT" pitchFamily="34" charset="0"/>
              </a:rPr>
              <a:t>	</a:t>
            </a:r>
            <a:r>
              <a:rPr lang="ru-RU" sz="1100" b="0" dirty="0" smtClean="0">
                <a:solidFill>
                  <a:srgbClr val="009900"/>
                </a:solidFill>
                <a:latin typeface="FuturaA Md BT" pitchFamily="34" charset="0"/>
              </a:rPr>
              <a:t>Характеристики </a:t>
            </a:r>
            <a:r>
              <a:rPr lang="ru-RU" sz="1100" b="0" dirty="0">
                <a:solidFill>
                  <a:srgbClr val="009900"/>
                </a:solidFill>
                <a:latin typeface="FuturaA Md BT" pitchFamily="34" charset="0"/>
              </a:rPr>
              <a:t>электротормоза</a:t>
            </a:r>
            <a:endParaRPr lang="es-ES_tradnl" altLang="fr-FR" sz="1100" b="0" dirty="0">
              <a:latin typeface="FuturaA Md BT" pitchFamily="34" charset="0"/>
            </a:endParaRPr>
          </a:p>
          <a:p>
            <a:pPr rtl="0">
              <a:lnSpc>
                <a:spcPct val="125000"/>
              </a:lnSpc>
              <a:spcBef>
                <a:spcPct val="0"/>
              </a:spcBef>
              <a:spcAft>
                <a:spcPct val="0"/>
              </a:spcAft>
              <a:buClrTx/>
            </a:pPr>
            <a:r>
              <a:rPr lang="ru-RU" sz="1100" b="0" dirty="0">
                <a:latin typeface="FuturaA Md BT" pitchFamily="34" charset="0"/>
              </a:rPr>
              <a:t>	Мощность рекуперативного тормоза на валах тяговых двигателей	</a:t>
            </a:r>
          </a:p>
          <a:p>
            <a:pPr rtl="0">
              <a:lnSpc>
                <a:spcPct val="125000"/>
              </a:lnSpc>
              <a:spcBef>
                <a:spcPct val="0"/>
              </a:spcBef>
              <a:spcAft>
                <a:spcPct val="0"/>
              </a:spcAft>
              <a:buClrTx/>
            </a:pPr>
            <a:r>
              <a:rPr lang="ru-RU" sz="1100" b="0" dirty="0">
                <a:latin typeface="FuturaA Md BT" pitchFamily="34" charset="0"/>
              </a:rPr>
              <a:t>			2 x 5 000 кВт</a:t>
            </a:r>
          </a:p>
          <a:p>
            <a:pPr rtl="0">
              <a:lnSpc>
                <a:spcPct val="125000"/>
              </a:lnSpc>
              <a:spcBef>
                <a:spcPct val="0"/>
              </a:spcBef>
              <a:spcAft>
                <a:spcPct val="0"/>
              </a:spcAft>
              <a:buClrTx/>
            </a:pPr>
            <a:r>
              <a:rPr lang="ru-RU" sz="1100" b="0" dirty="0">
                <a:latin typeface="FuturaA Md BT" pitchFamily="34" charset="0"/>
              </a:rPr>
              <a:t>	Максимальная тяга	                168 кН</a:t>
            </a:r>
            <a:r>
              <a:rPr lang="ru-RU" sz="1100" b="0" dirty="0">
                <a:solidFill>
                  <a:srgbClr val="009900"/>
                </a:solidFill>
                <a:latin typeface="FuturaA Md BT" pitchFamily="34" charset="0"/>
              </a:rPr>
              <a:t> </a:t>
            </a:r>
          </a:p>
          <a:p>
            <a:pPr rtl="0">
              <a:lnSpc>
                <a:spcPct val="125000"/>
              </a:lnSpc>
              <a:spcBef>
                <a:spcPct val="0"/>
              </a:spcBef>
              <a:spcAft>
                <a:spcPct val="0"/>
              </a:spcAft>
              <a:buClrTx/>
            </a:pPr>
            <a:r>
              <a:rPr lang="ru-RU" sz="1100" b="0" dirty="0">
                <a:solidFill>
                  <a:srgbClr val="009900"/>
                </a:solidFill>
                <a:latin typeface="FuturaA Md BT" pitchFamily="34" charset="0"/>
              </a:rPr>
              <a:t>СМЕ	                 </a:t>
            </a:r>
            <a:r>
              <a:rPr lang="ru-RU" sz="1100" b="0" dirty="0">
                <a:latin typeface="FuturaA Md BT" pitchFamily="34" charset="0"/>
              </a:rPr>
              <a:t>2</a:t>
            </a:r>
          </a:p>
        </p:txBody>
      </p:sp>
      <p:sp>
        <p:nvSpPr>
          <p:cNvPr id="13316" name="Text Box 2054"/>
          <p:cNvSpPr txBox="1">
            <a:spLocks noChangeArrowheads="1"/>
          </p:cNvSpPr>
          <p:nvPr/>
        </p:nvSpPr>
        <p:spPr bwMode="auto">
          <a:xfrm>
            <a:off x="746479" y="177800"/>
            <a:ext cx="7993944"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spcBef>
                <a:spcPct val="0"/>
              </a:spcBef>
              <a:spcAft>
                <a:spcPct val="0"/>
              </a:spcAft>
              <a:buClrTx/>
            </a:pPr>
            <a:r>
              <a:rPr lang="ru-RU" sz="2800" b="0">
                <a:latin typeface="Alstom" pitchFamily="2" charset="0"/>
              </a:rPr>
              <a:t>2х BoBo Электровоз (DJ4)</a:t>
            </a:r>
            <a:endParaRPr lang="en-GB" altLang="fr-FR" sz="2800" b="0">
              <a:latin typeface="Alstom" pitchFamily="2" charset="0"/>
            </a:endParaRPr>
          </a:p>
        </p:txBody>
      </p:sp>
      <p:pic>
        <p:nvPicPr>
          <p:cNvPr id="13317"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223" y="1016000"/>
            <a:ext cx="4576234"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9996889"/>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570089" y="5075239"/>
            <a:ext cx="4793999" cy="71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a:lnSpc>
                <a:spcPct val="80000"/>
              </a:lnSpc>
              <a:spcBef>
                <a:spcPct val="50000"/>
              </a:spcBef>
              <a:spcAft>
                <a:spcPct val="0"/>
              </a:spcAft>
              <a:buClrTx/>
            </a:pPr>
            <a:r>
              <a:rPr lang="ru-RU" sz="1800" dirty="0">
                <a:latin typeface="Alstom" pitchFamily="2" charset="0"/>
              </a:rPr>
              <a:t>5 000 тонн при 120 км/ч - 7 000 тонн при 80 км/ч</a:t>
            </a:r>
          </a:p>
          <a:p>
            <a:pPr rtl="0">
              <a:lnSpc>
                <a:spcPct val="80000"/>
              </a:lnSpc>
              <a:spcBef>
                <a:spcPct val="50000"/>
              </a:spcBef>
              <a:spcAft>
                <a:spcPct val="0"/>
              </a:spcAft>
              <a:buClrTx/>
            </a:pPr>
            <a:r>
              <a:rPr lang="ru-RU" sz="2000" dirty="0">
                <a:latin typeface="Alstom" pitchFamily="2" charset="0"/>
              </a:rPr>
              <a:t>Передача технологии Китаю</a:t>
            </a:r>
          </a:p>
        </p:txBody>
      </p:sp>
      <p:sp>
        <p:nvSpPr>
          <p:cNvPr id="17411" name="Rectangle 4"/>
          <p:cNvSpPr>
            <a:spLocks noChangeArrowheads="1"/>
          </p:cNvSpPr>
          <p:nvPr/>
        </p:nvSpPr>
        <p:spPr bwMode="auto">
          <a:xfrm>
            <a:off x="5508104" y="1181100"/>
            <a:ext cx="3544175" cy="4506247"/>
          </a:xfrm>
          <a:prstGeom prst="rect">
            <a:avLst/>
          </a:prstGeom>
          <a:solidFill>
            <a:srgbClr val="FFFFCC"/>
          </a:solidFill>
          <a:ln>
            <a:noFill/>
          </a:ln>
          <a:effectLst>
            <a:prstShdw prst="shdw17" dist="17961" dir="2700000">
              <a:srgbClr val="99997A"/>
            </a:prstShdw>
          </a:effectLst>
          <a:extLst>
            <a:ext uri="{91240B29-F687-4F45-9708-019B960494DF}">
              <a14:hiddenLine xmlns:a14="http://schemas.microsoft.com/office/drawing/2010/main" w="12700">
                <a:solidFill>
                  <a:srgbClr val="009900"/>
                </a:solidFill>
                <a:miter lim="800000"/>
                <a:headEnd/>
                <a:tailEnd/>
              </a14:hiddenLine>
            </a:ext>
          </a:extLst>
        </p:spPr>
        <p:txBody>
          <a:bodyPr wrap="square" lIns="32868" tIns="40583" rIns="32868" bIns="40583" rtlCol="0">
            <a:spAutoFit/>
          </a:bodyPr>
          <a:lstStyle>
            <a:lvl1pPr algn="l" defTabSz="695325" rtl="0" eaLnBrk="0" hangingPunct="0">
              <a:lnSpc>
                <a:spcPct val="90000"/>
              </a:lnSpc>
              <a:spcBef>
                <a:spcPts val="1000"/>
              </a:spcBef>
              <a:spcAft>
                <a:spcPts val="600"/>
              </a:spcAft>
              <a:buClr>
                <a:srgbClr val="1B5CA5"/>
              </a:buClr>
              <a:tabLst>
                <a:tab pos="177800" algn="l"/>
                <a:tab pos="1393825" algn="l"/>
                <a:tab pos="2482850" algn="r"/>
                <a:tab pos="2782888" algn="r"/>
              </a:tabLst>
              <a:defRPr sz="2400">
                <a:solidFill>
                  <a:schemeClr val="tx1"/>
                </a:solidFill>
                <a:latin typeface="Arial" pitchFamily="34" charset="0"/>
              </a:defRPr>
            </a:lvl1pPr>
            <a:lvl2pPr marL="742950" indent="-285750" algn="l" defTabSz="695325" rtl="0" eaLnBrk="0" hangingPunct="0">
              <a:lnSpc>
                <a:spcPct val="90000"/>
              </a:lnSpc>
              <a:buClr>
                <a:srgbClr val="5D535A"/>
              </a:buClr>
              <a:buFont typeface="Alstom" pitchFamily="2" charset="0"/>
              <a:buChar char="−"/>
              <a:tabLst>
                <a:tab pos="177800" algn="l"/>
                <a:tab pos="1393825" algn="l"/>
                <a:tab pos="2482850" algn="r"/>
                <a:tab pos="2782888" algn="r"/>
              </a:tabLst>
              <a:defRPr sz="2200">
                <a:solidFill>
                  <a:srgbClr val="5D535A"/>
                </a:solidFill>
                <a:latin typeface="Arial" pitchFamily="34" charset="0"/>
              </a:defRPr>
            </a:lvl2pPr>
            <a:lvl3pPr marL="1143000" indent="-228600" algn="l" defTabSz="695325" rtl="0" eaLnBrk="0" hangingPunct="0">
              <a:spcBef>
                <a:spcPct val="20000"/>
              </a:spcBef>
              <a:buClr>
                <a:srgbClr val="5D535A"/>
              </a:buClr>
              <a:buFont typeface="Arial" pitchFamily="34" charset="0"/>
              <a:buChar char="•"/>
              <a:tabLst>
                <a:tab pos="177800" algn="l"/>
                <a:tab pos="1393825" algn="l"/>
                <a:tab pos="2482850" algn="r"/>
                <a:tab pos="2782888" algn="r"/>
              </a:tabLst>
              <a:defRPr sz="2000">
                <a:solidFill>
                  <a:srgbClr val="5D535A"/>
                </a:solidFill>
                <a:latin typeface="Arial" pitchFamily="34" charset="0"/>
              </a:defRPr>
            </a:lvl3pPr>
            <a:lvl4pPr marL="1600200" indent="-228600" algn="l" defTabSz="695325" rtl="0" eaLnBrk="0" hangingPunct="0">
              <a:spcBef>
                <a:spcPct val="20000"/>
              </a:spcBef>
              <a:buClr>
                <a:srgbClr val="5D535A"/>
              </a:buClr>
              <a:buFont typeface="Alstom" pitchFamily="2" charset="0"/>
              <a:buChar char="−"/>
              <a:tabLst>
                <a:tab pos="177800" algn="l"/>
                <a:tab pos="1393825" algn="l"/>
                <a:tab pos="2482850" algn="r"/>
                <a:tab pos="2782888" algn="r"/>
              </a:tabLst>
              <a:defRPr>
                <a:solidFill>
                  <a:srgbClr val="5D535A"/>
                </a:solidFill>
                <a:latin typeface="Arial" pitchFamily="34" charset="0"/>
              </a:defRPr>
            </a:lvl4pPr>
            <a:lvl5pPr marL="2057400" indent="-228600" algn="l" defTabSz="695325" rtl="0" eaLnBrk="0" hangingPunct="0">
              <a:spcBef>
                <a:spcPct val="20000"/>
              </a:spcBef>
              <a:buClr>
                <a:srgbClr val="5D535A"/>
              </a:buClr>
              <a:buFont typeface="Arial" pitchFamily="34" charset="0"/>
              <a:buChar char="•"/>
              <a:tabLst>
                <a:tab pos="177800" algn="l"/>
                <a:tab pos="1393825" algn="l"/>
                <a:tab pos="2482850" algn="r"/>
                <a:tab pos="2782888" algn="r"/>
              </a:tabLst>
              <a:defRPr>
                <a:solidFill>
                  <a:srgbClr val="5D535A"/>
                </a:solidFill>
                <a:latin typeface="Arial" pitchFamily="34" charset="0"/>
              </a:defRPr>
            </a:lvl5pPr>
            <a:lvl6pPr marL="2514600" indent="-228600" algn="l" defTabSz="695325" rtl="0" eaLnBrk="0" fontAlgn="base" hangingPunct="0">
              <a:spcBef>
                <a:spcPct val="20000"/>
              </a:spcBef>
              <a:spcAft>
                <a:spcPct val="0"/>
              </a:spcAft>
              <a:buClr>
                <a:srgbClr val="5D535A"/>
              </a:buClr>
              <a:buFont typeface="Arial" pitchFamily="34" charset="0"/>
              <a:buChar char="•"/>
              <a:tabLst>
                <a:tab pos="177800" algn="l"/>
                <a:tab pos="1393825" algn="l"/>
                <a:tab pos="2482850" algn="r"/>
                <a:tab pos="2782888" algn="r"/>
              </a:tabLst>
              <a:defRPr>
                <a:solidFill>
                  <a:srgbClr val="5D535A"/>
                </a:solidFill>
                <a:latin typeface="Arial" pitchFamily="34" charset="0"/>
              </a:defRPr>
            </a:lvl6pPr>
            <a:lvl7pPr marL="2971800" indent="-228600" algn="l" defTabSz="695325" rtl="0" eaLnBrk="0" fontAlgn="base" hangingPunct="0">
              <a:spcBef>
                <a:spcPct val="20000"/>
              </a:spcBef>
              <a:spcAft>
                <a:spcPct val="0"/>
              </a:spcAft>
              <a:buClr>
                <a:srgbClr val="5D535A"/>
              </a:buClr>
              <a:buFont typeface="Arial" pitchFamily="34" charset="0"/>
              <a:buChar char="•"/>
              <a:tabLst>
                <a:tab pos="177800" algn="l"/>
                <a:tab pos="1393825" algn="l"/>
                <a:tab pos="2482850" algn="r"/>
                <a:tab pos="2782888" algn="r"/>
              </a:tabLst>
              <a:defRPr>
                <a:solidFill>
                  <a:srgbClr val="5D535A"/>
                </a:solidFill>
                <a:latin typeface="Arial" pitchFamily="34" charset="0"/>
              </a:defRPr>
            </a:lvl7pPr>
            <a:lvl8pPr marL="3429000" indent="-228600" algn="l" defTabSz="695325" rtl="0" eaLnBrk="0" fontAlgn="base" hangingPunct="0">
              <a:spcBef>
                <a:spcPct val="20000"/>
              </a:spcBef>
              <a:spcAft>
                <a:spcPct val="0"/>
              </a:spcAft>
              <a:buClr>
                <a:srgbClr val="5D535A"/>
              </a:buClr>
              <a:buFont typeface="Arial" pitchFamily="34" charset="0"/>
              <a:buChar char="•"/>
              <a:tabLst>
                <a:tab pos="177800" algn="l"/>
                <a:tab pos="1393825" algn="l"/>
                <a:tab pos="2482850" algn="r"/>
                <a:tab pos="2782888" algn="r"/>
              </a:tabLst>
              <a:defRPr>
                <a:solidFill>
                  <a:srgbClr val="5D535A"/>
                </a:solidFill>
                <a:latin typeface="Arial" pitchFamily="34" charset="0"/>
              </a:defRPr>
            </a:lvl8pPr>
            <a:lvl9pPr marL="3886200" indent="-228600" algn="l" defTabSz="695325" rtl="0" eaLnBrk="0" fontAlgn="base" hangingPunct="0">
              <a:spcBef>
                <a:spcPct val="20000"/>
              </a:spcBef>
              <a:spcAft>
                <a:spcPct val="0"/>
              </a:spcAft>
              <a:buClr>
                <a:srgbClr val="5D535A"/>
              </a:buClr>
              <a:buFont typeface="Arial" pitchFamily="34" charset="0"/>
              <a:buChar char="•"/>
              <a:tabLst>
                <a:tab pos="177800" algn="l"/>
                <a:tab pos="1393825" algn="l"/>
                <a:tab pos="2482850" algn="r"/>
                <a:tab pos="2782888" algn="r"/>
              </a:tabLst>
              <a:defRPr>
                <a:solidFill>
                  <a:srgbClr val="5D535A"/>
                </a:solidFill>
                <a:latin typeface="Arial" pitchFamily="34" charset="0"/>
              </a:defRPr>
            </a:lvl9pPr>
          </a:lstStyle>
          <a:p>
            <a:pPr rtl="0">
              <a:lnSpc>
                <a:spcPct val="125000"/>
              </a:lnSpc>
              <a:spcBef>
                <a:spcPct val="0"/>
              </a:spcBef>
              <a:spcAft>
                <a:spcPct val="0"/>
              </a:spcAft>
              <a:buClrTx/>
            </a:pPr>
            <a:r>
              <a:rPr lang="ru-RU" sz="1000" b="0" dirty="0">
                <a:solidFill>
                  <a:srgbClr val="009900"/>
                </a:solidFill>
                <a:latin typeface="FuturaA Md BT" pitchFamily="34" charset="0"/>
              </a:rPr>
              <a:t>Коммерческие данные</a:t>
            </a:r>
            <a:endParaRPr lang="es-ES_tradnl" altLang="fr-FR" sz="1000" b="0" dirty="0">
              <a:latin typeface="FuturaA Md BT" pitchFamily="34" charset="0"/>
            </a:endParaRPr>
          </a:p>
          <a:p>
            <a:pPr rtl="0">
              <a:lnSpc>
                <a:spcPct val="125000"/>
              </a:lnSpc>
              <a:spcBef>
                <a:spcPct val="0"/>
              </a:spcBef>
              <a:spcAft>
                <a:spcPct val="0"/>
              </a:spcAft>
              <a:buClrTx/>
            </a:pPr>
            <a:r>
              <a:rPr lang="ru-RU" sz="1000" b="0" dirty="0">
                <a:latin typeface="FuturaA Md BT" pitchFamily="34" charset="0"/>
              </a:rPr>
              <a:t>	Сертифицирован для ж/д дорог 	Китай</a:t>
            </a:r>
          </a:p>
          <a:p>
            <a:pPr rtl="0">
              <a:lnSpc>
                <a:spcPct val="125000"/>
              </a:lnSpc>
              <a:spcBef>
                <a:spcPct val="0"/>
              </a:spcBef>
              <a:spcAft>
                <a:spcPct val="0"/>
              </a:spcAft>
              <a:buClrTx/>
            </a:pPr>
            <a:r>
              <a:rPr lang="ru-RU" sz="1000" b="0" dirty="0">
                <a:latin typeface="FuturaA Md BT" pitchFamily="34" charset="0"/>
              </a:rPr>
              <a:t>	Первая поставка		2009г.</a:t>
            </a:r>
          </a:p>
          <a:p>
            <a:pPr rtl="0">
              <a:lnSpc>
                <a:spcPct val="125000"/>
              </a:lnSpc>
              <a:spcBef>
                <a:spcPct val="0"/>
              </a:spcBef>
              <a:spcAft>
                <a:spcPct val="0"/>
              </a:spcAft>
              <a:buClrTx/>
            </a:pPr>
            <a:r>
              <a:rPr lang="ru-RU" sz="1000" b="0" dirty="0">
                <a:latin typeface="FuturaA Md BT" pitchFamily="34" charset="0"/>
              </a:rPr>
              <a:t>	Количество </a:t>
            </a:r>
            <a:r>
              <a:rPr lang="ru-RU" sz="1000" b="0" dirty="0" err="1" smtClean="0">
                <a:latin typeface="FuturaA Md BT" pitchFamily="34" charset="0"/>
              </a:rPr>
              <a:t>локосотивов</a:t>
            </a:r>
            <a:r>
              <a:rPr lang="ru-RU" sz="1000" b="0" dirty="0">
                <a:latin typeface="FuturaA Md BT" pitchFamily="34" charset="0"/>
              </a:rPr>
              <a:t>		500</a:t>
            </a:r>
          </a:p>
          <a:p>
            <a:pPr rtl="0">
              <a:lnSpc>
                <a:spcPct val="125000"/>
              </a:lnSpc>
              <a:spcBef>
                <a:spcPct val="0"/>
              </a:spcBef>
              <a:spcAft>
                <a:spcPct val="0"/>
              </a:spcAft>
              <a:buClrTx/>
            </a:pPr>
            <a:r>
              <a:rPr lang="ru-RU" sz="1000" b="0" dirty="0">
                <a:latin typeface="FuturaA Md BT" pitchFamily="34" charset="0"/>
              </a:rPr>
              <a:t>	Наименование       		PRIMA EL C HF</a:t>
            </a:r>
          </a:p>
          <a:p>
            <a:pPr rtl="0">
              <a:lnSpc>
                <a:spcPct val="125000"/>
              </a:lnSpc>
              <a:spcBef>
                <a:spcPct val="0"/>
              </a:spcBef>
              <a:spcAft>
                <a:spcPct val="0"/>
              </a:spcAft>
              <a:buClrTx/>
            </a:pPr>
            <a:r>
              <a:rPr lang="ru-RU" sz="1000" b="0" dirty="0">
                <a:latin typeface="FuturaA Md BT" pitchFamily="34" charset="0"/>
              </a:rPr>
              <a:t>	Тип локомотива		Грузовой</a:t>
            </a:r>
          </a:p>
          <a:p>
            <a:pPr rtl="0">
              <a:lnSpc>
                <a:spcPct val="125000"/>
              </a:lnSpc>
              <a:spcBef>
                <a:spcPct val="0"/>
              </a:spcBef>
              <a:spcAft>
                <a:spcPct val="0"/>
              </a:spcAft>
              <a:buClrTx/>
            </a:pPr>
            <a:r>
              <a:rPr lang="ru-RU" sz="1000" b="0" dirty="0">
                <a:solidFill>
                  <a:srgbClr val="009900"/>
                </a:solidFill>
                <a:latin typeface="FuturaA Md BT" pitchFamily="34" charset="0"/>
              </a:rPr>
              <a:t>Основные технические данные</a:t>
            </a:r>
          </a:p>
          <a:p>
            <a:pPr rtl="0">
              <a:lnSpc>
                <a:spcPct val="125000"/>
              </a:lnSpc>
              <a:spcBef>
                <a:spcPct val="0"/>
              </a:spcBef>
              <a:spcAft>
                <a:spcPct val="0"/>
              </a:spcAft>
              <a:buClrTx/>
            </a:pPr>
            <a:r>
              <a:rPr lang="ru-RU" sz="1000" b="0" dirty="0">
                <a:latin typeface="FuturaA Md BT" pitchFamily="34" charset="0"/>
              </a:rPr>
              <a:t>	Осевая формула		Co’Co’</a:t>
            </a:r>
          </a:p>
          <a:p>
            <a:pPr rtl="0">
              <a:lnSpc>
                <a:spcPct val="125000"/>
              </a:lnSpc>
              <a:spcBef>
                <a:spcPct val="0"/>
              </a:spcBef>
              <a:spcAft>
                <a:spcPct val="0"/>
              </a:spcAft>
              <a:buClrTx/>
            </a:pPr>
            <a:r>
              <a:rPr lang="ru-RU" sz="1000" b="0" dirty="0">
                <a:latin typeface="FuturaA Md BT" pitchFamily="34" charset="0"/>
              </a:rPr>
              <a:t>	Колея		1 435 мм</a:t>
            </a:r>
          </a:p>
          <a:p>
            <a:pPr rtl="0">
              <a:lnSpc>
                <a:spcPct val="125000"/>
              </a:lnSpc>
              <a:spcBef>
                <a:spcPct val="0"/>
              </a:spcBef>
              <a:spcAft>
                <a:spcPct val="0"/>
              </a:spcAft>
              <a:buClrTx/>
            </a:pPr>
            <a:r>
              <a:rPr lang="ru-RU" sz="1000" b="0" dirty="0">
                <a:latin typeface="FuturaA Md BT" pitchFamily="34" charset="0"/>
              </a:rPr>
              <a:t>	Нагрузка на ось		25 т</a:t>
            </a:r>
          </a:p>
          <a:p>
            <a:pPr rtl="0">
              <a:lnSpc>
                <a:spcPct val="125000"/>
              </a:lnSpc>
              <a:spcBef>
                <a:spcPct val="0"/>
              </a:spcBef>
              <a:spcAft>
                <a:spcPct val="0"/>
              </a:spcAft>
              <a:buClrTx/>
            </a:pPr>
            <a:r>
              <a:rPr lang="ru-RU" sz="1000" b="0" dirty="0">
                <a:latin typeface="FuturaA Md BT" pitchFamily="34" charset="0"/>
              </a:rPr>
              <a:t>	Габариты состава		Китай</a:t>
            </a:r>
          </a:p>
          <a:p>
            <a:pPr rtl="0">
              <a:lnSpc>
                <a:spcPct val="125000"/>
              </a:lnSpc>
              <a:spcBef>
                <a:spcPct val="0"/>
              </a:spcBef>
              <a:spcAft>
                <a:spcPct val="0"/>
              </a:spcAft>
              <a:buClrTx/>
            </a:pPr>
            <a:r>
              <a:rPr lang="ru-RU" sz="1000" b="0" dirty="0">
                <a:latin typeface="FuturaA Md BT" pitchFamily="34" charset="0"/>
              </a:rPr>
              <a:t>	Наименьший радиус проходимых кривых		125 м</a:t>
            </a:r>
          </a:p>
          <a:p>
            <a:pPr rtl="0">
              <a:lnSpc>
                <a:spcPct val="125000"/>
              </a:lnSpc>
              <a:spcBef>
                <a:spcPct val="0"/>
              </a:spcBef>
              <a:spcAft>
                <a:spcPct val="0"/>
              </a:spcAft>
              <a:buClrTx/>
            </a:pPr>
            <a:r>
              <a:rPr lang="ru-RU" sz="1000" b="0" dirty="0">
                <a:solidFill>
                  <a:srgbClr val="009900"/>
                </a:solidFill>
                <a:latin typeface="FuturaA Md BT" pitchFamily="34" charset="0"/>
              </a:rPr>
              <a:t>Номинальная мощность</a:t>
            </a:r>
            <a:endParaRPr lang="es-ES_tradnl" altLang="fr-FR" sz="1000" b="0" dirty="0">
              <a:latin typeface="FuturaA Md BT" pitchFamily="34" charset="0"/>
            </a:endParaRPr>
          </a:p>
          <a:p>
            <a:pPr rtl="0">
              <a:lnSpc>
                <a:spcPct val="125000"/>
              </a:lnSpc>
              <a:spcBef>
                <a:spcPct val="0"/>
              </a:spcBef>
              <a:spcAft>
                <a:spcPct val="0"/>
              </a:spcAft>
              <a:buClrTx/>
            </a:pPr>
            <a:r>
              <a:rPr lang="ru-RU" sz="1000" b="0" dirty="0">
                <a:latin typeface="FuturaA Md BT" pitchFamily="34" charset="0"/>
              </a:rPr>
              <a:t>	25 кВ AC ВЛ 		9 600 кВт</a:t>
            </a:r>
          </a:p>
          <a:p>
            <a:pPr rtl="0">
              <a:lnSpc>
                <a:spcPct val="125000"/>
              </a:lnSpc>
              <a:spcBef>
                <a:spcPct val="0"/>
              </a:spcBef>
              <a:spcAft>
                <a:spcPct val="0"/>
              </a:spcAft>
              <a:buClrTx/>
            </a:pPr>
            <a:r>
              <a:rPr lang="ru-RU" sz="1000" b="0" dirty="0">
                <a:solidFill>
                  <a:srgbClr val="009900"/>
                </a:solidFill>
                <a:latin typeface="FuturaA Md BT" pitchFamily="34" charset="0"/>
              </a:rPr>
              <a:t>Тяговая характеристика </a:t>
            </a:r>
            <a:endParaRPr lang="es-ES_tradnl" altLang="fr-FR" sz="1000" b="0" dirty="0">
              <a:latin typeface="FuturaA Md BT" pitchFamily="34" charset="0"/>
            </a:endParaRPr>
          </a:p>
          <a:p>
            <a:pPr rtl="0">
              <a:lnSpc>
                <a:spcPct val="125000"/>
              </a:lnSpc>
              <a:spcBef>
                <a:spcPct val="0"/>
              </a:spcBef>
              <a:spcAft>
                <a:spcPct val="0"/>
              </a:spcAft>
              <a:buClrTx/>
            </a:pPr>
            <a:r>
              <a:rPr lang="ru-RU" sz="1000" b="0" dirty="0">
                <a:latin typeface="FuturaA Md BT" pitchFamily="34" charset="0"/>
              </a:rPr>
              <a:t>	Сила тяги при трогании		584 кН</a:t>
            </a:r>
          </a:p>
          <a:p>
            <a:pPr rtl="0">
              <a:lnSpc>
                <a:spcPct val="125000"/>
              </a:lnSpc>
              <a:spcBef>
                <a:spcPct val="0"/>
              </a:spcBef>
              <a:spcAft>
                <a:spcPct val="0"/>
              </a:spcAft>
              <a:buClrTx/>
            </a:pPr>
            <a:r>
              <a:rPr lang="ru-RU" sz="1000" b="0" dirty="0">
                <a:latin typeface="FuturaA Md BT" pitchFamily="34" charset="0"/>
              </a:rPr>
              <a:t>	Максимальная скорость 		120 км/ч</a:t>
            </a:r>
          </a:p>
          <a:p>
            <a:pPr rtl="0">
              <a:lnSpc>
                <a:spcPct val="125000"/>
              </a:lnSpc>
              <a:spcBef>
                <a:spcPct val="0"/>
              </a:spcBef>
              <a:spcAft>
                <a:spcPct val="0"/>
              </a:spcAft>
              <a:buClrTx/>
            </a:pPr>
            <a:r>
              <a:rPr lang="ru-RU" sz="1000" b="0" dirty="0">
                <a:latin typeface="FuturaA Md BT" pitchFamily="34" charset="0"/>
              </a:rPr>
              <a:t>	</a:t>
            </a:r>
            <a:r>
              <a:rPr lang="ru-RU" sz="1000" b="0" dirty="0" smtClean="0">
                <a:solidFill>
                  <a:srgbClr val="009900"/>
                </a:solidFill>
                <a:latin typeface="FuturaA Md BT" pitchFamily="34" charset="0"/>
              </a:rPr>
              <a:t>Характеристики </a:t>
            </a:r>
            <a:r>
              <a:rPr lang="ru-RU" sz="1000" b="0" dirty="0">
                <a:solidFill>
                  <a:srgbClr val="009900"/>
                </a:solidFill>
                <a:latin typeface="FuturaA Md BT" pitchFamily="34" charset="0"/>
              </a:rPr>
              <a:t>электротормоза</a:t>
            </a:r>
            <a:endParaRPr lang="es-ES_tradnl" altLang="fr-FR" sz="1000" b="0" dirty="0">
              <a:latin typeface="FuturaA Md BT" pitchFamily="34" charset="0"/>
            </a:endParaRPr>
          </a:p>
          <a:p>
            <a:pPr rtl="0">
              <a:lnSpc>
                <a:spcPct val="125000"/>
              </a:lnSpc>
              <a:spcBef>
                <a:spcPct val="0"/>
              </a:spcBef>
              <a:spcAft>
                <a:spcPct val="0"/>
              </a:spcAft>
              <a:buClrTx/>
            </a:pPr>
            <a:r>
              <a:rPr lang="ru-RU" sz="1000" b="0" dirty="0">
                <a:latin typeface="FuturaA Md BT" pitchFamily="34" charset="0"/>
              </a:rPr>
              <a:t>	 Мощность рекуперативного тормоза на валах тяговых двигателей	 7 200 кВт 	</a:t>
            </a:r>
          </a:p>
          <a:p>
            <a:pPr rtl="0">
              <a:lnSpc>
                <a:spcPct val="125000"/>
              </a:lnSpc>
              <a:spcBef>
                <a:spcPct val="0"/>
              </a:spcBef>
              <a:spcAft>
                <a:spcPct val="0"/>
              </a:spcAft>
              <a:buClrTx/>
            </a:pPr>
            <a:r>
              <a:rPr lang="ru-RU" sz="1000" b="0" dirty="0">
                <a:latin typeface="FuturaA Md BT" pitchFamily="34" charset="0"/>
              </a:rPr>
              <a:t>      Максимальная тяга		368 - 400кН</a:t>
            </a:r>
            <a:r>
              <a:rPr lang="ru-RU" sz="1000" b="0" dirty="0">
                <a:solidFill>
                  <a:srgbClr val="009900"/>
                </a:solidFill>
                <a:latin typeface="FuturaA Md BT" pitchFamily="34" charset="0"/>
              </a:rPr>
              <a:t> </a:t>
            </a:r>
          </a:p>
          <a:p>
            <a:pPr rtl="0">
              <a:lnSpc>
                <a:spcPct val="125000"/>
              </a:lnSpc>
              <a:spcBef>
                <a:spcPct val="0"/>
              </a:spcBef>
              <a:spcAft>
                <a:spcPct val="0"/>
              </a:spcAft>
              <a:buClrTx/>
            </a:pPr>
            <a:r>
              <a:rPr lang="ru-RU" sz="1000" b="0" dirty="0">
                <a:solidFill>
                  <a:srgbClr val="009900"/>
                </a:solidFill>
                <a:latin typeface="FuturaA Md BT" pitchFamily="34" charset="0"/>
              </a:rPr>
              <a:t>СМЕ		</a:t>
            </a:r>
            <a:r>
              <a:rPr lang="ru-RU" sz="1000" b="0" dirty="0" smtClean="0">
                <a:latin typeface="FuturaA Md BT" pitchFamily="34" charset="0"/>
              </a:rPr>
              <a:t>2</a:t>
            </a:r>
            <a:endParaRPr lang="ru-RU" sz="1000" b="0" dirty="0">
              <a:latin typeface="FuturaA Md BT" pitchFamily="34" charset="0"/>
            </a:endParaRPr>
          </a:p>
        </p:txBody>
      </p:sp>
      <p:sp>
        <p:nvSpPr>
          <p:cNvPr id="17412" name="Rectangle 5"/>
          <p:cNvSpPr>
            <a:spLocks noChangeArrowheads="1"/>
          </p:cNvSpPr>
          <p:nvPr/>
        </p:nvSpPr>
        <p:spPr bwMode="auto">
          <a:xfrm>
            <a:off x="571472" y="6000768"/>
            <a:ext cx="7979834" cy="4667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algn="ctr" rtl="0" eaLnBrk="1" hangingPunct="1">
              <a:lnSpc>
                <a:spcPct val="100000"/>
              </a:lnSpc>
              <a:spcBef>
                <a:spcPct val="0"/>
              </a:spcBef>
              <a:spcAft>
                <a:spcPct val="0"/>
              </a:spcAft>
              <a:buClrTx/>
            </a:pPr>
            <a:r>
              <a:rPr lang="ru-RU" dirty="0">
                <a:solidFill>
                  <a:srgbClr val="000099"/>
                </a:solidFill>
                <a:latin typeface="Alstom" pitchFamily="2" charset="0"/>
              </a:rPr>
              <a:t>Самый </a:t>
            </a:r>
            <a:r>
              <a:rPr lang="ru-RU" dirty="0" smtClean="0">
                <a:solidFill>
                  <a:srgbClr val="000099"/>
                </a:solidFill>
                <a:latin typeface="Alstom" pitchFamily="2" charset="0"/>
              </a:rPr>
              <a:t>мощный односекционный </a:t>
            </a:r>
            <a:r>
              <a:rPr lang="ru-RU" dirty="0">
                <a:solidFill>
                  <a:srgbClr val="000099"/>
                </a:solidFill>
                <a:latin typeface="Alstom" pitchFamily="2" charset="0"/>
              </a:rPr>
              <a:t>электровоз в мире</a:t>
            </a:r>
          </a:p>
        </p:txBody>
      </p:sp>
      <p:pic>
        <p:nvPicPr>
          <p:cNvPr id="17413" name="Picture 6" descr="D:\Data\save de d\save de d\Marketing\Stratégie Loco\Concurrents\Alstom\Photos Prima\CoCo\RIMG00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84275"/>
            <a:ext cx="543560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 Box 7"/>
          <p:cNvSpPr txBox="1">
            <a:spLocks noChangeArrowheads="1"/>
          </p:cNvSpPr>
          <p:nvPr/>
        </p:nvSpPr>
        <p:spPr bwMode="auto">
          <a:xfrm>
            <a:off x="746479" y="177800"/>
            <a:ext cx="7993944"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spcBef>
                <a:spcPct val="0"/>
              </a:spcBef>
              <a:spcAft>
                <a:spcPct val="0"/>
              </a:spcAft>
              <a:buClrTx/>
            </a:pPr>
            <a:r>
              <a:rPr lang="ru-RU" sz="2800" b="0">
                <a:latin typeface="Alstom" pitchFamily="2" charset="0"/>
              </a:rPr>
              <a:t>Электровоз CoCo – Китайский рынок</a:t>
            </a:r>
            <a:endParaRPr lang="en-GB" altLang="fr-FR" sz="2800" b="0">
              <a:latin typeface="Alstom" pitchFamily="2" charset="0"/>
            </a:endParaRPr>
          </a:p>
        </p:txBody>
      </p:sp>
    </p:spTree>
    <p:extLst>
      <p:ext uri="{BB962C8B-B14F-4D97-AF65-F5344CB8AC3E}">
        <p14:creationId xmlns:p14="http://schemas.microsoft.com/office/powerpoint/2010/main" val="3047142751"/>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om2.ad.sys\DFSBOR1Root\BOR1_Homedir_FLO$\ddrouin\My Documents\CoCo Chine\DLM1\Machine Room Layout\top color.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60563"/>
            <a:ext cx="9131300"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5" name="Group 3"/>
          <p:cNvGrpSpPr>
            <a:grpSpLocks/>
          </p:cNvGrpSpPr>
          <p:nvPr/>
        </p:nvGrpSpPr>
        <p:grpSpPr bwMode="auto">
          <a:xfrm>
            <a:off x="3108680" y="1093788"/>
            <a:ext cx="710488" cy="1179512"/>
            <a:chOff x="1982" y="961"/>
            <a:chExt cx="448" cy="743"/>
          </a:xfrm>
        </p:grpSpPr>
        <p:sp>
          <p:nvSpPr>
            <p:cNvPr id="18457" name="Text Box 4"/>
            <p:cNvSpPr txBox="1">
              <a:spLocks noChangeArrowheads="1"/>
            </p:cNvSpPr>
            <p:nvPr/>
          </p:nvSpPr>
          <p:spPr bwMode="auto">
            <a:xfrm>
              <a:off x="1982" y="961"/>
              <a:ext cx="44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lnSpc>
                  <a:spcPct val="100000"/>
                </a:lnSpc>
                <a:spcBef>
                  <a:spcPct val="0"/>
                </a:spcBef>
                <a:spcAft>
                  <a:spcPct val="0"/>
                </a:spcAft>
                <a:buClrTx/>
              </a:pPr>
              <a:r>
                <a:rPr lang="ru-RU" sz="1400">
                  <a:latin typeface="Alstom" pitchFamily="2" charset="0"/>
                </a:rPr>
                <a:t>Двигатель</a:t>
              </a:r>
            </a:p>
            <a:p>
              <a:pPr rtl="0" eaLnBrk="1" hangingPunct="1">
                <a:lnSpc>
                  <a:spcPct val="100000"/>
                </a:lnSpc>
                <a:spcBef>
                  <a:spcPct val="0"/>
                </a:spcBef>
                <a:spcAft>
                  <a:spcPct val="0"/>
                </a:spcAft>
                <a:buClrTx/>
              </a:pPr>
              <a:r>
                <a:rPr lang="ru-RU" sz="1400">
                  <a:latin typeface="Alstom" pitchFamily="2" charset="0"/>
                </a:rPr>
                <a:t>Блок 1</a:t>
              </a:r>
            </a:p>
          </p:txBody>
        </p:sp>
        <p:sp>
          <p:nvSpPr>
            <p:cNvPr id="18458" name="Line 5"/>
            <p:cNvSpPr>
              <a:spLocks noChangeShapeType="1"/>
            </p:cNvSpPr>
            <p:nvPr/>
          </p:nvSpPr>
          <p:spPr bwMode="auto">
            <a:xfrm>
              <a:off x="2176" y="1320"/>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en-US"/>
            </a:p>
          </p:txBody>
        </p:sp>
      </p:grpSp>
      <p:grpSp>
        <p:nvGrpSpPr>
          <p:cNvPr id="18436" name="Group 6"/>
          <p:cNvGrpSpPr>
            <a:grpSpLocks/>
          </p:cNvGrpSpPr>
          <p:nvPr/>
        </p:nvGrpSpPr>
        <p:grpSpPr bwMode="auto">
          <a:xfrm>
            <a:off x="4315180" y="1093788"/>
            <a:ext cx="710489" cy="1179512"/>
            <a:chOff x="1982" y="961"/>
            <a:chExt cx="448" cy="743"/>
          </a:xfrm>
        </p:grpSpPr>
        <p:sp>
          <p:nvSpPr>
            <p:cNvPr id="18455" name="Text Box 7"/>
            <p:cNvSpPr txBox="1">
              <a:spLocks noChangeArrowheads="1"/>
            </p:cNvSpPr>
            <p:nvPr/>
          </p:nvSpPr>
          <p:spPr bwMode="auto">
            <a:xfrm>
              <a:off x="1982" y="961"/>
              <a:ext cx="44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lnSpc>
                  <a:spcPct val="100000"/>
                </a:lnSpc>
                <a:spcBef>
                  <a:spcPct val="0"/>
                </a:spcBef>
                <a:spcAft>
                  <a:spcPct val="0"/>
                </a:spcAft>
                <a:buClrTx/>
              </a:pPr>
              <a:r>
                <a:rPr lang="ru-RU" sz="1400">
                  <a:latin typeface="Alstom" pitchFamily="2" charset="0"/>
                </a:rPr>
                <a:t>Двигатель</a:t>
              </a:r>
            </a:p>
            <a:p>
              <a:pPr rtl="0" eaLnBrk="1" hangingPunct="1">
                <a:lnSpc>
                  <a:spcPct val="100000"/>
                </a:lnSpc>
                <a:spcBef>
                  <a:spcPct val="0"/>
                </a:spcBef>
                <a:spcAft>
                  <a:spcPct val="0"/>
                </a:spcAft>
                <a:buClrTx/>
              </a:pPr>
              <a:r>
                <a:rPr lang="ru-RU" sz="1400">
                  <a:latin typeface="Alstom" pitchFamily="2" charset="0"/>
                </a:rPr>
                <a:t>Блок 2</a:t>
              </a:r>
            </a:p>
          </p:txBody>
        </p:sp>
        <p:sp>
          <p:nvSpPr>
            <p:cNvPr id="18456" name="Line 8"/>
            <p:cNvSpPr>
              <a:spLocks noChangeShapeType="1"/>
            </p:cNvSpPr>
            <p:nvPr/>
          </p:nvSpPr>
          <p:spPr bwMode="auto">
            <a:xfrm>
              <a:off x="2176" y="1320"/>
              <a:ext cx="0" cy="38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en-US"/>
            </a:p>
          </p:txBody>
        </p:sp>
      </p:grpSp>
      <p:grpSp>
        <p:nvGrpSpPr>
          <p:cNvPr id="18437" name="Group 9"/>
          <p:cNvGrpSpPr>
            <a:grpSpLocks/>
          </p:cNvGrpSpPr>
          <p:nvPr/>
        </p:nvGrpSpPr>
        <p:grpSpPr bwMode="auto">
          <a:xfrm>
            <a:off x="5394681" y="3276601"/>
            <a:ext cx="710488" cy="1223963"/>
            <a:chOff x="3422" y="2336"/>
            <a:chExt cx="448" cy="771"/>
          </a:xfrm>
        </p:grpSpPr>
        <p:sp>
          <p:nvSpPr>
            <p:cNvPr id="18453" name="Text Box 10"/>
            <p:cNvSpPr txBox="1">
              <a:spLocks noChangeArrowheads="1"/>
            </p:cNvSpPr>
            <p:nvPr/>
          </p:nvSpPr>
          <p:spPr bwMode="auto">
            <a:xfrm>
              <a:off x="3422" y="2777"/>
              <a:ext cx="44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lnSpc>
                  <a:spcPct val="100000"/>
                </a:lnSpc>
                <a:spcBef>
                  <a:spcPct val="0"/>
                </a:spcBef>
                <a:spcAft>
                  <a:spcPct val="0"/>
                </a:spcAft>
                <a:buClrTx/>
              </a:pPr>
              <a:r>
                <a:rPr lang="ru-RU" sz="1400" dirty="0">
                  <a:latin typeface="Alstom" pitchFamily="2" charset="0"/>
                </a:rPr>
                <a:t>Двигатель</a:t>
              </a:r>
            </a:p>
            <a:p>
              <a:pPr rtl="0" eaLnBrk="1" hangingPunct="1">
                <a:lnSpc>
                  <a:spcPct val="100000"/>
                </a:lnSpc>
                <a:spcBef>
                  <a:spcPct val="0"/>
                </a:spcBef>
                <a:spcAft>
                  <a:spcPct val="0"/>
                </a:spcAft>
                <a:buClrTx/>
              </a:pPr>
              <a:r>
                <a:rPr lang="ru-RU" sz="1400" dirty="0">
                  <a:latin typeface="Alstom" pitchFamily="2" charset="0"/>
                </a:rPr>
                <a:t>Блок 3</a:t>
              </a:r>
            </a:p>
          </p:txBody>
        </p:sp>
        <p:sp>
          <p:nvSpPr>
            <p:cNvPr id="18454" name="Line 11"/>
            <p:cNvSpPr>
              <a:spLocks noChangeShapeType="1"/>
            </p:cNvSpPr>
            <p:nvPr/>
          </p:nvSpPr>
          <p:spPr bwMode="auto">
            <a:xfrm>
              <a:off x="3632" y="2336"/>
              <a:ext cx="0" cy="384"/>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en-US"/>
            </a:p>
          </p:txBody>
        </p:sp>
      </p:grpSp>
      <p:grpSp>
        <p:nvGrpSpPr>
          <p:cNvPr id="18438" name="Group 12"/>
          <p:cNvGrpSpPr>
            <a:grpSpLocks/>
          </p:cNvGrpSpPr>
          <p:nvPr/>
        </p:nvGrpSpPr>
        <p:grpSpPr bwMode="auto">
          <a:xfrm>
            <a:off x="1648178" y="1093788"/>
            <a:ext cx="1551554" cy="1065212"/>
            <a:chOff x="1062" y="1001"/>
            <a:chExt cx="978" cy="671"/>
          </a:xfrm>
        </p:grpSpPr>
        <p:sp>
          <p:nvSpPr>
            <p:cNvPr id="18451" name="Text Box 13"/>
            <p:cNvSpPr txBox="1">
              <a:spLocks noChangeArrowheads="1"/>
            </p:cNvSpPr>
            <p:nvPr/>
          </p:nvSpPr>
          <p:spPr bwMode="auto">
            <a:xfrm>
              <a:off x="1062" y="1001"/>
              <a:ext cx="978" cy="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lnSpc>
                  <a:spcPct val="100000"/>
                </a:lnSpc>
                <a:spcBef>
                  <a:spcPct val="0"/>
                </a:spcBef>
                <a:spcAft>
                  <a:spcPct val="0"/>
                </a:spcAft>
                <a:buClrTx/>
              </a:pPr>
              <a:r>
                <a:rPr lang="ru-RU" sz="1200" dirty="0">
                  <a:latin typeface="Alstom" pitchFamily="2" charset="0"/>
                </a:rPr>
                <a:t>«Блок собственных </a:t>
              </a:r>
              <a:r>
                <a:rPr lang="en-US" sz="1200" dirty="0" smtClean="0">
                  <a:latin typeface="Alstom" pitchFamily="2" charset="0"/>
                </a:rPr>
                <a:t/>
              </a:r>
              <a:br>
                <a:rPr lang="en-US" sz="1200" dirty="0" smtClean="0">
                  <a:latin typeface="Alstom" pitchFamily="2" charset="0"/>
                </a:rPr>
              </a:br>
              <a:r>
                <a:rPr lang="ru-RU" sz="1200" dirty="0" smtClean="0">
                  <a:latin typeface="Alstom" pitchFamily="2" charset="0"/>
                </a:rPr>
                <a:t>нужд</a:t>
              </a:r>
              <a:r>
                <a:rPr lang="ru-RU" sz="1200" dirty="0">
                  <a:latin typeface="Alstom" pitchFamily="2" charset="0"/>
                </a:rPr>
                <a:t>»</a:t>
              </a:r>
            </a:p>
            <a:p>
              <a:pPr rtl="0" eaLnBrk="1" hangingPunct="1">
                <a:lnSpc>
                  <a:spcPct val="100000"/>
                </a:lnSpc>
                <a:spcBef>
                  <a:spcPct val="0"/>
                </a:spcBef>
                <a:spcAft>
                  <a:spcPct val="0"/>
                </a:spcAft>
                <a:buClrTx/>
              </a:pPr>
              <a:r>
                <a:rPr lang="ru-RU" sz="1400" dirty="0">
                  <a:latin typeface="Alstom" pitchFamily="2" charset="0"/>
                </a:rPr>
                <a:t>Блок 1</a:t>
              </a:r>
            </a:p>
          </p:txBody>
        </p:sp>
        <p:sp>
          <p:nvSpPr>
            <p:cNvPr id="18452" name="Line 14"/>
            <p:cNvSpPr>
              <a:spLocks noChangeShapeType="1"/>
            </p:cNvSpPr>
            <p:nvPr/>
          </p:nvSpPr>
          <p:spPr bwMode="auto">
            <a:xfrm>
              <a:off x="1240" y="1360"/>
              <a:ext cx="0" cy="3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en-US"/>
            </a:p>
          </p:txBody>
        </p:sp>
      </p:grpSp>
      <p:grpSp>
        <p:nvGrpSpPr>
          <p:cNvPr id="18439" name="Group 15"/>
          <p:cNvGrpSpPr>
            <a:grpSpLocks/>
          </p:cNvGrpSpPr>
          <p:nvPr/>
        </p:nvGrpSpPr>
        <p:grpSpPr bwMode="auto">
          <a:xfrm>
            <a:off x="6728179" y="3276601"/>
            <a:ext cx="810679" cy="1223963"/>
            <a:chOff x="4262" y="2336"/>
            <a:chExt cx="511" cy="771"/>
          </a:xfrm>
        </p:grpSpPr>
        <p:sp>
          <p:nvSpPr>
            <p:cNvPr id="18449" name="Text Box 16"/>
            <p:cNvSpPr txBox="1">
              <a:spLocks noChangeArrowheads="1"/>
            </p:cNvSpPr>
            <p:nvPr/>
          </p:nvSpPr>
          <p:spPr bwMode="auto">
            <a:xfrm>
              <a:off x="4262" y="2777"/>
              <a:ext cx="511"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lnSpc>
                  <a:spcPct val="100000"/>
                </a:lnSpc>
                <a:spcBef>
                  <a:spcPct val="0"/>
                </a:spcBef>
                <a:spcAft>
                  <a:spcPct val="0"/>
                </a:spcAft>
                <a:buClrTx/>
              </a:pPr>
              <a:r>
                <a:rPr lang="ru-RU" sz="1400" dirty="0">
                  <a:latin typeface="Alstom" pitchFamily="2" charset="0"/>
                </a:rPr>
                <a:t>«Блок собственных нужд»</a:t>
              </a:r>
            </a:p>
            <a:p>
              <a:pPr rtl="0" eaLnBrk="1" hangingPunct="1">
                <a:lnSpc>
                  <a:spcPct val="100000"/>
                </a:lnSpc>
                <a:spcBef>
                  <a:spcPct val="0"/>
                </a:spcBef>
                <a:spcAft>
                  <a:spcPct val="0"/>
                </a:spcAft>
                <a:buClrTx/>
              </a:pPr>
              <a:r>
                <a:rPr lang="ru-RU" sz="1400" dirty="0">
                  <a:latin typeface="Alstom" pitchFamily="2" charset="0"/>
                </a:rPr>
                <a:t>Блок 2</a:t>
              </a:r>
            </a:p>
          </p:txBody>
        </p:sp>
        <p:sp>
          <p:nvSpPr>
            <p:cNvPr id="18450" name="Line 17"/>
            <p:cNvSpPr>
              <a:spLocks noChangeShapeType="1"/>
            </p:cNvSpPr>
            <p:nvPr/>
          </p:nvSpPr>
          <p:spPr bwMode="auto">
            <a:xfrm flipV="1">
              <a:off x="4480" y="2336"/>
              <a:ext cx="0" cy="40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en-US"/>
            </a:p>
          </p:txBody>
        </p:sp>
      </p:grpSp>
      <p:grpSp>
        <p:nvGrpSpPr>
          <p:cNvPr id="18440" name="Group 18"/>
          <p:cNvGrpSpPr>
            <a:grpSpLocks/>
          </p:cNvGrpSpPr>
          <p:nvPr/>
        </p:nvGrpSpPr>
        <p:grpSpPr bwMode="auto">
          <a:xfrm>
            <a:off x="4120891" y="3276602"/>
            <a:ext cx="651254" cy="728663"/>
            <a:chOff x="2578" y="2336"/>
            <a:chExt cx="410" cy="459"/>
          </a:xfrm>
        </p:grpSpPr>
        <p:sp>
          <p:nvSpPr>
            <p:cNvPr id="18447" name="Text Box 19"/>
            <p:cNvSpPr txBox="1">
              <a:spLocks noChangeArrowheads="1"/>
            </p:cNvSpPr>
            <p:nvPr/>
          </p:nvSpPr>
          <p:spPr bwMode="auto">
            <a:xfrm>
              <a:off x="2578" y="2524"/>
              <a:ext cx="410"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lnSpc>
                  <a:spcPct val="100000"/>
                </a:lnSpc>
                <a:spcBef>
                  <a:spcPct val="0"/>
                </a:spcBef>
                <a:spcAft>
                  <a:spcPct val="0"/>
                </a:spcAft>
                <a:buClrTx/>
              </a:pPr>
              <a:r>
                <a:rPr lang="ru-RU" sz="1050" dirty="0">
                  <a:latin typeface="Alstom" pitchFamily="2" charset="0"/>
                </a:rPr>
                <a:t>Тормоз</a:t>
              </a:r>
            </a:p>
            <a:p>
              <a:pPr rtl="0" eaLnBrk="1" hangingPunct="1">
                <a:lnSpc>
                  <a:spcPct val="100000"/>
                </a:lnSpc>
                <a:spcBef>
                  <a:spcPct val="0"/>
                </a:spcBef>
                <a:spcAft>
                  <a:spcPct val="0"/>
                </a:spcAft>
                <a:buClrTx/>
              </a:pPr>
              <a:r>
                <a:rPr lang="ru-RU" sz="1050" dirty="0">
                  <a:latin typeface="Alstom" pitchFamily="2" charset="0"/>
                </a:rPr>
                <a:t>Щит</a:t>
              </a:r>
            </a:p>
          </p:txBody>
        </p:sp>
        <p:sp>
          <p:nvSpPr>
            <p:cNvPr id="18448" name="Line 20"/>
            <p:cNvSpPr>
              <a:spLocks noChangeShapeType="1"/>
            </p:cNvSpPr>
            <p:nvPr/>
          </p:nvSpPr>
          <p:spPr bwMode="auto">
            <a:xfrm flipH="1" flipV="1">
              <a:off x="2696" y="2336"/>
              <a:ext cx="0" cy="2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en-US"/>
            </a:p>
          </p:txBody>
        </p:sp>
      </p:grpSp>
      <p:grpSp>
        <p:nvGrpSpPr>
          <p:cNvPr id="18441" name="Group 22"/>
          <p:cNvGrpSpPr>
            <a:grpSpLocks/>
          </p:cNvGrpSpPr>
          <p:nvPr/>
        </p:nvGrpSpPr>
        <p:grpSpPr bwMode="auto">
          <a:xfrm>
            <a:off x="3553810" y="3289299"/>
            <a:ext cx="859359" cy="1130300"/>
            <a:chOff x="2590" y="2336"/>
            <a:chExt cx="541" cy="712"/>
          </a:xfrm>
        </p:grpSpPr>
        <p:sp>
          <p:nvSpPr>
            <p:cNvPr id="18445" name="Text Box 23"/>
            <p:cNvSpPr txBox="1">
              <a:spLocks noChangeArrowheads="1"/>
            </p:cNvSpPr>
            <p:nvPr/>
          </p:nvSpPr>
          <p:spPr bwMode="auto">
            <a:xfrm>
              <a:off x="2590" y="2777"/>
              <a:ext cx="541"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lnSpc>
                  <a:spcPct val="100000"/>
                </a:lnSpc>
                <a:spcBef>
                  <a:spcPct val="0"/>
                </a:spcBef>
                <a:spcAft>
                  <a:spcPct val="0"/>
                </a:spcAft>
                <a:buClrTx/>
              </a:pPr>
              <a:r>
                <a:rPr lang="ru-RU" sz="1100" dirty="0">
                  <a:latin typeface="Alstom" pitchFamily="2" charset="0"/>
                </a:rPr>
                <a:t>Туалетная</a:t>
              </a:r>
            </a:p>
            <a:p>
              <a:pPr rtl="0" eaLnBrk="1" hangingPunct="1">
                <a:lnSpc>
                  <a:spcPct val="100000"/>
                </a:lnSpc>
                <a:spcBef>
                  <a:spcPct val="0"/>
                </a:spcBef>
                <a:spcAft>
                  <a:spcPct val="0"/>
                </a:spcAft>
                <a:buClrTx/>
              </a:pPr>
              <a:r>
                <a:rPr lang="ru-RU" sz="1100" dirty="0">
                  <a:latin typeface="Alstom" pitchFamily="2" charset="0"/>
                </a:rPr>
                <a:t>комната</a:t>
              </a:r>
            </a:p>
          </p:txBody>
        </p:sp>
        <p:sp>
          <p:nvSpPr>
            <p:cNvPr id="18446" name="Line 24"/>
            <p:cNvSpPr>
              <a:spLocks noChangeShapeType="1"/>
            </p:cNvSpPr>
            <p:nvPr/>
          </p:nvSpPr>
          <p:spPr bwMode="auto">
            <a:xfrm flipV="1">
              <a:off x="2696" y="2336"/>
              <a:ext cx="0" cy="40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p>
              <a:pPr rtl="0"/>
              <a:endParaRPr lang="en-US"/>
            </a:p>
          </p:txBody>
        </p:sp>
      </p:grpSp>
      <p:sp>
        <p:nvSpPr>
          <p:cNvPr id="18442" name="Rectangle 7"/>
          <p:cNvSpPr>
            <a:spLocks noChangeArrowheads="1"/>
          </p:cNvSpPr>
          <p:nvPr/>
        </p:nvSpPr>
        <p:spPr bwMode="auto">
          <a:xfrm>
            <a:off x="25400" y="4243389"/>
            <a:ext cx="3527778" cy="2000548"/>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rtlCol="0">
            <a:spAutoFit/>
          </a:bodyPr>
          <a:lstStyle>
            <a:lvl1pPr marL="101600" indent="-101600"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lnSpc>
                <a:spcPct val="100000"/>
              </a:lnSpc>
              <a:spcBef>
                <a:spcPct val="0"/>
              </a:spcBef>
              <a:spcAft>
                <a:spcPct val="0"/>
              </a:spcAft>
              <a:buClr>
                <a:srgbClr val="003D71"/>
              </a:buClr>
              <a:buFontTx/>
              <a:buChar char="•"/>
            </a:pPr>
            <a:r>
              <a:rPr lang="ru-RU" sz="1200" dirty="0">
                <a:solidFill>
                  <a:srgbClr val="0101FF"/>
                </a:solidFill>
                <a:latin typeface="Alstom" pitchFamily="2" charset="0"/>
              </a:rPr>
              <a:t>CoCo: 25Т на ось</a:t>
            </a:r>
            <a:r>
              <a:rPr lang="en-GB" altLang="fr-FR" sz="1200" dirty="0">
                <a:solidFill>
                  <a:srgbClr val="0101FF"/>
                </a:solidFill>
                <a:latin typeface="Alstom" pitchFamily="2" charset="0"/>
              </a:rPr>
              <a:t/>
            </a:r>
            <a:br>
              <a:rPr lang="en-GB" altLang="fr-FR" sz="1200" dirty="0">
                <a:solidFill>
                  <a:srgbClr val="0101FF"/>
                </a:solidFill>
                <a:latin typeface="Alstom" pitchFamily="2" charset="0"/>
              </a:rPr>
            </a:br>
            <a:endParaRPr lang="en-GB" altLang="fr-FR" sz="800" dirty="0">
              <a:solidFill>
                <a:srgbClr val="0101FF"/>
              </a:solidFill>
              <a:latin typeface="Alstom" pitchFamily="2" charset="0"/>
            </a:endParaRPr>
          </a:p>
          <a:p>
            <a:pPr rtl="0">
              <a:lnSpc>
                <a:spcPct val="100000"/>
              </a:lnSpc>
              <a:spcBef>
                <a:spcPct val="0"/>
              </a:spcBef>
              <a:spcAft>
                <a:spcPct val="0"/>
              </a:spcAft>
              <a:buClr>
                <a:srgbClr val="003D71"/>
              </a:buClr>
              <a:buFontTx/>
              <a:buChar char="•"/>
            </a:pPr>
            <a:r>
              <a:rPr lang="ru-RU" sz="1200" dirty="0">
                <a:solidFill>
                  <a:srgbClr val="0101FF"/>
                </a:solidFill>
                <a:latin typeface="Alstom" pitchFamily="2" charset="0"/>
              </a:rPr>
              <a:t>Максимальная </a:t>
            </a:r>
            <a:r>
              <a:rPr lang="ru-RU" sz="1200" dirty="0">
                <a:solidFill>
                  <a:srgbClr val="0000FF"/>
                </a:solidFill>
                <a:latin typeface="Alstom" pitchFamily="2" charset="0"/>
              </a:rPr>
              <a:t>скорость</a:t>
            </a:r>
            <a:r>
              <a:rPr lang="ru-RU" sz="1200" dirty="0">
                <a:solidFill>
                  <a:srgbClr val="0101FF"/>
                </a:solidFill>
                <a:latin typeface="Alstom" pitchFamily="2" charset="0"/>
              </a:rPr>
              <a:t>: 120 км/ч</a:t>
            </a:r>
            <a:r>
              <a:rPr lang="en-GB" altLang="fr-FR" sz="1200" dirty="0">
                <a:solidFill>
                  <a:srgbClr val="0101FF"/>
                </a:solidFill>
                <a:latin typeface="Alstom" pitchFamily="2" charset="0"/>
              </a:rPr>
              <a:t/>
            </a:r>
            <a:br>
              <a:rPr lang="en-GB" altLang="fr-FR" sz="1200" dirty="0">
                <a:solidFill>
                  <a:srgbClr val="0101FF"/>
                </a:solidFill>
                <a:latin typeface="Alstom" pitchFamily="2" charset="0"/>
              </a:rPr>
            </a:br>
            <a:endParaRPr lang="en-GB" altLang="fr-FR" sz="800" dirty="0">
              <a:solidFill>
                <a:srgbClr val="0101FF"/>
              </a:solidFill>
              <a:latin typeface="Alstom" pitchFamily="2" charset="0"/>
            </a:endParaRPr>
          </a:p>
          <a:p>
            <a:pPr rtl="0">
              <a:lnSpc>
                <a:spcPct val="100000"/>
              </a:lnSpc>
              <a:spcBef>
                <a:spcPct val="0"/>
              </a:spcBef>
              <a:spcAft>
                <a:spcPct val="0"/>
              </a:spcAft>
              <a:buClr>
                <a:srgbClr val="003D71"/>
              </a:buClr>
              <a:buFontTx/>
              <a:buChar char="•"/>
            </a:pPr>
            <a:r>
              <a:rPr lang="ru-RU" sz="1200" dirty="0" smtClean="0">
                <a:solidFill>
                  <a:srgbClr val="0101FF"/>
                </a:solidFill>
                <a:latin typeface="Alstom" pitchFamily="2" charset="0"/>
              </a:rPr>
              <a:t>Напряжение в контактной сети </a:t>
            </a:r>
            <a:r>
              <a:rPr lang="ru-RU" sz="1200" dirty="0">
                <a:solidFill>
                  <a:srgbClr val="0101FF"/>
                </a:solidFill>
                <a:latin typeface="Alstom" pitchFamily="2" charset="0"/>
              </a:rPr>
              <a:t>25 кВ 50Гц, </a:t>
            </a:r>
          </a:p>
          <a:p>
            <a:pPr rtl="0">
              <a:lnSpc>
                <a:spcPct val="100000"/>
              </a:lnSpc>
              <a:spcBef>
                <a:spcPct val="0"/>
              </a:spcBef>
              <a:spcAft>
                <a:spcPct val="0"/>
              </a:spcAft>
              <a:buClr>
                <a:srgbClr val="003D71"/>
              </a:buClr>
              <a:buFontTx/>
              <a:buChar char="•"/>
            </a:pPr>
            <a:endParaRPr lang="en-GB" altLang="fr-FR" sz="800" dirty="0">
              <a:solidFill>
                <a:srgbClr val="0101FF"/>
              </a:solidFill>
              <a:latin typeface="Alstom" pitchFamily="2" charset="0"/>
            </a:endParaRPr>
          </a:p>
          <a:p>
            <a:pPr rtl="0">
              <a:lnSpc>
                <a:spcPct val="100000"/>
              </a:lnSpc>
              <a:spcBef>
                <a:spcPct val="0"/>
              </a:spcBef>
              <a:spcAft>
                <a:spcPct val="0"/>
              </a:spcAft>
              <a:buClr>
                <a:srgbClr val="003D71"/>
              </a:buClr>
              <a:buFontTx/>
              <a:buChar char="•"/>
            </a:pPr>
            <a:r>
              <a:rPr lang="ru-RU" sz="1200" dirty="0">
                <a:solidFill>
                  <a:srgbClr val="0101FF"/>
                </a:solidFill>
                <a:latin typeface="Alstom" pitchFamily="2" charset="0"/>
              </a:rPr>
              <a:t> </a:t>
            </a:r>
            <a:r>
              <a:rPr lang="ru-RU" sz="1200" dirty="0" smtClean="0">
                <a:solidFill>
                  <a:srgbClr val="0101FF"/>
                </a:solidFill>
                <a:latin typeface="Alstom" pitchFamily="2" charset="0"/>
              </a:rPr>
              <a:t>Мощность: </a:t>
            </a:r>
            <a:r>
              <a:rPr lang="ru-RU" sz="1200" dirty="0">
                <a:solidFill>
                  <a:srgbClr val="0101FF"/>
                </a:solidFill>
                <a:latin typeface="Alstom" pitchFamily="2" charset="0"/>
              </a:rPr>
              <a:t>9 600 кВт</a:t>
            </a:r>
          </a:p>
          <a:p>
            <a:pPr rtl="0">
              <a:lnSpc>
                <a:spcPct val="100000"/>
              </a:lnSpc>
              <a:spcBef>
                <a:spcPct val="0"/>
              </a:spcBef>
              <a:spcAft>
                <a:spcPct val="0"/>
              </a:spcAft>
              <a:buClr>
                <a:srgbClr val="003D71"/>
              </a:buClr>
              <a:buFontTx/>
              <a:buChar char="•"/>
            </a:pPr>
            <a:endParaRPr lang="en-GB" altLang="fr-FR" sz="800" dirty="0">
              <a:solidFill>
                <a:srgbClr val="0101FF"/>
              </a:solidFill>
              <a:latin typeface="Alstom" pitchFamily="2" charset="0"/>
            </a:endParaRPr>
          </a:p>
          <a:p>
            <a:pPr rtl="0">
              <a:lnSpc>
                <a:spcPct val="100000"/>
              </a:lnSpc>
              <a:spcBef>
                <a:spcPct val="0"/>
              </a:spcBef>
              <a:spcAft>
                <a:spcPct val="0"/>
              </a:spcAft>
              <a:buClr>
                <a:srgbClr val="003D71"/>
              </a:buClr>
              <a:buFontTx/>
              <a:buChar char="•"/>
            </a:pPr>
            <a:r>
              <a:rPr lang="ru-RU" sz="1200" dirty="0">
                <a:solidFill>
                  <a:srgbClr val="0101FF"/>
                </a:solidFill>
                <a:latin typeface="Alstom" pitchFamily="2" charset="0"/>
              </a:rPr>
              <a:t>Сила тяги при трогании: 584 кН</a:t>
            </a:r>
          </a:p>
          <a:p>
            <a:pPr rtl="0">
              <a:lnSpc>
                <a:spcPct val="100000"/>
              </a:lnSpc>
              <a:spcBef>
                <a:spcPct val="0"/>
              </a:spcBef>
              <a:spcAft>
                <a:spcPct val="0"/>
              </a:spcAft>
              <a:buClr>
                <a:srgbClr val="003D71"/>
              </a:buClr>
              <a:buFontTx/>
              <a:buChar char="•"/>
            </a:pPr>
            <a:endParaRPr lang="en-GB" altLang="fr-FR" sz="1200" dirty="0">
              <a:solidFill>
                <a:srgbClr val="0101FF"/>
              </a:solidFill>
              <a:latin typeface="Alstom" pitchFamily="2" charset="0"/>
            </a:endParaRPr>
          </a:p>
          <a:p>
            <a:pPr rtl="0">
              <a:lnSpc>
                <a:spcPct val="100000"/>
              </a:lnSpc>
              <a:spcBef>
                <a:spcPct val="0"/>
              </a:spcBef>
              <a:spcAft>
                <a:spcPct val="0"/>
              </a:spcAft>
              <a:buClr>
                <a:srgbClr val="003D71"/>
              </a:buClr>
              <a:buFontTx/>
              <a:buChar char="•"/>
            </a:pPr>
            <a:r>
              <a:rPr lang="ru-RU" sz="1200" dirty="0">
                <a:solidFill>
                  <a:srgbClr val="0101FF"/>
                </a:solidFill>
                <a:latin typeface="Alstom" pitchFamily="2" charset="0"/>
              </a:rPr>
              <a:t> Температура внешней среды: -40°C/+40°C</a:t>
            </a:r>
            <a:r>
              <a:rPr lang="en-GB" altLang="fr-FR" sz="1200" dirty="0">
                <a:solidFill>
                  <a:srgbClr val="0101FF"/>
                </a:solidFill>
                <a:latin typeface="Alstom" pitchFamily="2" charset="0"/>
              </a:rPr>
              <a:t/>
            </a:r>
            <a:br>
              <a:rPr lang="en-GB" altLang="fr-FR" sz="1200" dirty="0">
                <a:solidFill>
                  <a:srgbClr val="0101FF"/>
                </a:solidFill>
                <a:latin typeface="Alstom" pitchFamily="2" charset="0"/>
              </a:rPr>
            </a:br>
            <a:endParaRPr lang="en-GB" altLang="fr-FR" sz="800" dirty="0">
              <a:solidFill>
                <a:srgbClr val="0101FF"/>
              </a:solidFill>
              <a:latin typeface="Alstom" pitchFamily="2" charset="0"/>
            </a:endParaRPr>
          </a:p>
        </p:txBody>
      </p:sp>
      <p:sp>
        <p:nvSpPr>
          <p:cNvPr id="18443" name="Text Box 26"/>
          <p:cNvSpPr txBox="1">
            <a:spLocks noChangeArrowheads="1"/>
          </p:cNvSpPr>
          <p:nvPr/>
        </p:nvSpPr>
        <p:spPr bwMode="auto">
          <a:xfrm>
            <a:off x="746479" y="177800"/>
            <a:ext cx="7993944"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spcBef>
                <a:spcPct val="0"/>
              </a:spcBef>
              <a:spcAft>
                <a:spcPct val="0"/>
              </a:spcAft>
              <a:buClrTx/>
            </a:pPr>
            <a:r>
              <a:rPr lang="ru-RU" sz="2800" b="0">
                <a:latin typeface="Alstom" pitchFamily="2" charset="0"/>
              </a:rPr>
              <a:t>Электровоз CoCo – Китайский рынок</a:t>
            </a:r>
            <a:endParaRPr lang="en-GB" altLang="fr-FR" sz="2800" b="0">
              <a:latin typeface="Alstom" pitchFamily="2" charset="0"/>
            </a:endParaRPr>
          </a:p>
        </p:txBody>
      </p:sp>
    </p:spTree>
    <p:extLst>
      <p:ext uri="{BB962C8B-B14F-4D97-AF65-F5344CB8AC3E}">
        <p14:creationId xmlns:p14="http://schemas.microsoft.com/office/powerpoint/2010/main" val="417461641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5660161" y="1181100"/>
            <a:ext cx="3304327" cy="4506247"/>
          </a:xfrm>
          <a:prstGeom prst="rect">
            <a:avLst/>
          </a:prstGeom>
          <a:solidFill>
            <a:srgbClr val="FFFFCC"/>
          </a:solidFill>
          <a:ln>
            <a:noFill/>
          </a:ln>
          <a:effectLst>
            <a:prstShdw prst="shdw17" dist="17961" dir="2700000">
              <a:srgbClr val="99997A"/>
            </a:prstShdw>
          </a:effectLst>
          <a:extLst>
            <a:ext uri="{91240B29-F687-4F45-9708-019B960494DF}">
              <a14:hiddenLine xmlns:a14="http://schemas.microsoft.com/office/drawing/2010/main" w="12700">
                <a:solidFill>
                  <a:srgbClr val="009900"/>
                </a:solidFill>
                <a:miter lim="800000"/>
                <a:headEnd/>
                <a:tailEnd/>
              </a14:hiddenLine>
            </a:ext>
          </a:extLst>
        </p:spPr>
        <p:txBody>
          <a:bodyPr wrap="square" lIns="32868" tIns="40583" rIns="32868" bIns="40583" rtlCol="0">
            <a:spAutoFit/>
          </a:bodyPr>
          <a:lstStyle>
            <a:lvl1pPr algn="l" defTabSz="695325" rtl="0" eaLnBrk="0" hangingPunct="0">
              <a:lnSpc>
                <a:spcPct val="90000"/>
              </a:lnSpc>
              <a:spcBef>
                <a:spcPts val="1000"/>
              </a:spcBef>
              <a:spcAft>
                <a:spcPts val="600"/>
              </a:spcAft>
              <a:buClr>
                <a:srgbClr val="1B5CA5"/>
              </a:buClr>
              <a:tabLst>
                <a:tab pos="177800" algn="l"/>
                <a:tab pos="1393825" algn="l"/>
                <a:tab pos="2482850" algn="r"/>
                <a:tab pos="2782888" algn="r"/>
              </a:tabLst>
              <a:defRPr sz="2400">
                <a:solidFill>
                  <a:schemeClr val="tx1"/>
                </a:solidFill>
                <a:latin typeface="Arial" pitchFamily="34" charset="0"/>
              </a:defRPr>
            </a:lvl1pPr>
            <a:lvl2pPr marL="742950" indent="-285750" algn="l" defTabSz="695325" rtl="0" eaLnBrk="0" hangingPunct="0">
              <a:lnSpc>
                <a:spcPct val="90000"/>
              </a:lnSpc>
              <a:buClr>
                <a:srgbClr val="5D535A"/>
              </a:buClr>
              <a:buFont typeface="Alstom" pitchFamily="2" charset="0"/>
              <a:buChar char="−"/>
              <a:tabLst>
                <a:tab pos="177800" algn="l"/>
                <a:tab pos="1393825" algn="l"/>
                <a:tab pos="2482850" algn="r"/>
                <a:tab pos="2782888" algn="r"/>
              </a:tabLst>
              <a:defRPr sz="2200">
                <a:solidFill>
                  <a:srgbClr val="5D535A"/>
                </a:solidFill>
                <a:latin typeface="Arial" pitchFamily="34" charset="0"/>
              </a:defRPr>
            </a:lvl2pPr>
            <a:lvl3pPr marL="1143000" indent="-228600" algn="l" defTabSz="695325" rtl="0" eaLnBrk="0" hangingPunct="0">
              <a:spcBef>
                <a:spcPct val="20000"/>
              </a:spcBef>
              <a:buClr>
                <a:srgbClr val="5D535A"/>
              </a:buClr>
              <a:buFont typeface="Arial" pitchFamily="34" charset="0"/>
              <a:buChar char="•"/>
              <a:tabLst>
                <a:tab pos="177800" algn="l"/>
                <a:tab pos="1393825" algn="l"/>
                <a:tab pos="2482850" algn="r"/>
                <a:tab pos="2782888" algn="r"/>
              </a:tabLst>
              <a:defRPr sz="2000">
                <a:solidFill>
                  <a:srgbClr val="5D535A"/>
                </a:solidFill>
                <a:latin typeface="Arial" pitchFamily="34" charset="0"/>
              </a:defRPr>
            </a:lvl3pPr>
            <a:lvl4pPr marL="1600200" indent="-228600" algn="l" defTabSz="695325" rtl="0" eaLnBrk="0" hangingPunct="0">
              <a:spcBef>
                <a:spcPct val="20000"/>
              </a:spcBef>
              <a:buClr>
                <a:srgbClr val="5D535A"/>
              </a:buClr>
              <a:buFont typeface="Alstom" pitchFamily="2" charset="0"/>
              <a:buChar char="−"/>
              <a:tabLst>
                <a:tab pos="177800" algn="l"/>
                <a:tab pos="1393825" algn="l"/>
                <a:tab pos="2482850" algn="r"/>
                <a:tab pos="2782888" algn="r"/>
              </a:tabLst>
              <a:defRPr>
                <a:solidFill>
                  <a:srgbClr val="5D535A"/>
                </a:solidFill>
                <a:latin typeface="Arial" pitchFamily="34" charset="0"/>
              </a:defRPr>
            </a:lvl4pPr>
            <a:lvl5pPr marL="2057400" indent="-228600" algn="l" defTabSz="695325" rtl="0" eaLnBrk="0" hangingPunct="0">
              <a:spcBef>
                <a:spcPct val="20000"/>
              </a:spcBef>
              <a:buClr>
                <a:srgbClr val="5D535A"/>
              </a:buClr>
              <a:buFont typeface="Arial" pitchFamily="34" charset="0"/>
              <a:buChar char="•"/>
              <a:tabLst>
                <a:tab pos="177800" algn="l"/>
                <a:tab pos="1393825" algn="l"/>
                <a:tab pos="2482850" algn="r"/>
                <a:tab pos="2782888" algn="r"/>
              </a:tabLst>
              <a:defRPr>
                <a:solidFill>
                  <a:srgbClr val="5D535A"/>
                </a:solidFill>
                <a:latin typeface="Arial" pitchFamily="34" charset="0"/>
              </a:defRPr>
            </a:lvl5pPr>
            <a:lvl6pPr marL="2514600" indent="-228600" algn="l" defTabSz="695325" rtl="0" eaLnBrk="0" fontAlgn="base" hangingPunct="0">
              <a:spcBef>
                <a:spcPct val="20000"/>
              </a:spcBef>
              <a:spcAft>
                <a:spcPct val="0"/>
              </a:spcAft>
              <a:buClr>
                <a:srgbClr val="5D535A"/>
              </a:buClr>
              <a:buFont typeface="Arial" pitchFamily="34" charset="0"/>
              <a:buChar char="•"/>
              <a:tabLst>
                <a:tab pos="177800" algn="l"/>
                <a:tab pos="1393825" algn="l"/>
                <a:tab pos="2482850" algn="r"/>
                <a:tab pos="2782888" algn="r"/>
              </a:tabLst>
              <a:defRPr>
                <a:solidFill>
                  <a:srgbClr val="5D535A"/>
                </a:solidFill>
                <a:latin typeface="Arial" pitchFamily="34" charset="0"/>
              </a:defRPr>
            </a:lvl6pPr>
            <a:lvl7pPr marL="2971800" indent="-228600" algn="l" defTabSz="695325" rtl="0" eaLnBrk="0" fontAlgn="base" hangingPunct="0">
              <a:spcBef>
                <a:spcPct val="20000"/>
              </a:spcBef>
              <a:spcAft>
                <a:spcPct val="0"/>
              </a:spcAft>
              <a:buClr>
                <a:srgbClr val="5D535A"/>
              </a:buClr>
              <a:buFont typeface="Arial" pitchFamily="34" charset="0"/>
              <a:buChar char="•"/>
              <a:tabLst>
                <a:tab pos="177800" algn="l"/>
                <a:tab pos="1393825" algn="l"/>
                <a:tab pos="2482850" algn="r"/>
                <a:tab pos="2782888" algn="r"/>
              </a:tabLst>
              <a:defRPr>
                <a:solidFill>
                  <a:srgbClr val="5D535A"/>
                </a:solidFill>
                <a:latin typeface="Arial" pitchFamily="34" charset="0"/>
              </a:defRPr>
            </a:lvl7pPr>
            <a:lvl8pPr marL="3429000" indent="-228600" algn="l" defTabSz="695325" rtl="0" eaLnBrk="0" fontAlgn="base" hangingPunct="0">
              <a:spcBef>
                <a:spcPct val="20000"/>
              </a:spcBef>
              <a:spcAft>
                <a:spcPct val="0"/>
              </a:spcAft>
              <a:buClr>
                <a:srgbClr val="5D535A"/>
              </a:buClr>
              <a:buFont typeface="Arial" pitchFamily="34" charset="0"/>
              <a:buChar char="•"/>
              <a:tabLst>
                <a:tab pos="177800" algn="l"/>
                <a:tab pos="1393825" algn="l"/>
                <a:tab pos="2482850" algn="r"/>
                <a:tab pos="2782888" algn="r"/>
              </a:tabLst>
              <a:defRPr>
                <a:solidFill>
                  <a:srgbClr val="5D535A"/>
                </a:solidFill>
                <a:latin typeface="Arial" pitchFamily="34" charset="0"/>
              </a:defRPr>
            </a:lvl8pPr>
            <a:lvl9pPr marL="3886200" indent="-228600" algn="l" defTabSz="695325" rtl="0" eaLnBrk="0" fontAlgn="base" hangingPunct="0">
              <a:spcBef>
                <a:spcPct val="20000"/>
              </a:spcBef>
              <a:spcAft>
                <a:spcPct val="0"/>
              </a:spcAft>
              <a:buClr>
                <a:srgbClr val="5D535A"/>
              </a:buClr>
              <a:buFont typeface="Arial" pitchFamily="34" charset="0"/>
              <a:buChar char="•"/>
              <a:tabLst>
                <a:tab pos="177800" algn="l"/>
                <a:tab pos="1393825" algn="l"/>
                <a:tab pos="2482850" algn="r"/>
                <a:tab pos="2782888" algn="r"/>
              </a:tabLst>
              <a:defRPr>
                <a:solidFill>
                  <a:srgbClr val="5D535A"/>
                </a:solidFill>
                <a:latin typeface="Arial" pitchFamily="34" charset="0"/>
              </a:defRPr>
            </a:lvl9pPr>
          </a:lstStyle>
          <a:p>
            <a:pPr rtl="0">
              <a:lnSpc>
                <a:spcPct val="125000"/>
              </a:lnSpc>
              <a:spcBef>
                <a:spcPct val="0"/>
              </a:spcBef>
              <a:spcAft>
                <a:spcPct val="0"/>
              </a:spcAft>
              <a:buClrTx/>
            </a:pPr>
            <a:r>
              <a:rPr lang="ru-RU" sz="1000" b="0" dirty="0">
                <a:solidFill>
                  <a:srgbClr val="009900"/>
                </a:solidFill>
                <a:latin typeface="FuturaA Md BT" pitchFamily="34" charset="0"/>
              </a:rPr>
              <a:t>Коммерческие данные</a:t>
            </a:r>
            <a:endParaRPr lang="es-ES_tradnl" altLang="fr-FR" sz="1000" b="0" dirty="0">
              <a:latin typeface="FuturaA Md BT" pitchFamily="34" charset="0"/>
            </a:endParaRPr>
          </a:p>
          <a:p>
            <a:pPr rtl="0">
              <a:lnSpc>
                <a:spcPct val="125000"/>
              </a:lnSpc>
              <a:spcBef>
                <a:spcPct val="0"/>
              </a:spcBef>
              <a:spcAft>
                <a:spcPct val="0"/>
              </a:spcAft>
              <a:buClrTx/>
            </a:pPr>
            <a:r>
              <a:rPr lang="ru-RU" sz="1000" b="0" dirty="0">
                <a:latin typeface="FuturaA Md BT" pitchFamily="34" charset="0"/>
              </a:rPr>
              <a:t>	Сертифицирован для ж/д дорог 	Россия</a:t>
            </a:r>
          </a:p>
          <a:p>
            <a:pPr rtl="0">
              <a:lnSpc>
                <a:spcPct val="125000"/>
              </a:lnSpc>
              <a:spcBef>
                <a:spcPct val="0"/>
              </a:spcBef>
              <a:spcAft>
                <a:spcPct val="0"/>
              </a:spcAft>
              <a:buClrTx/>
            </a:pPr>
            <a:r>
              <a:rPr lang="ru-RU" sz="1000" b="0" dirty="0">
                <a:latin typeface="FuturaA Md BT" pitchFamily="34" charset="0"/>
              </a:rPr>
              <a:t>	Первая поставка		2011г.</a:t>
            </a:r>
          </a:p>
          <a:p>
            <a:pPr rtl="0">
              <a:lnSpc>
                <a:spcPct val="125000"/>
              </a:lnSpc>
              <a:spcBef>
                <a:spcPct val="0"/>
              </a:spcBef>
              <a:spcAft>
                <a:spcPct val="0"/>
              </a:spcAft>
              <a:buClrTx/>
            </a:pPr>
            <a:r>
              <a:rPr lang="ru-RU" sz="1000" b="0" dirty="0">
                <a:latin typeface="FuturaA Md BT" pitchFamily="34" charset="0"/>
              </a:rPr>
              <a:t>	Количество блоков		200</a:t>
            </a:r>
          </a:p>
          <a:p>
            <a:pPr rtl="0">
              <a:lnSpc>
                <a:spcPct val="125000"/>
              </a:lnSpc>
              <a:spcBef>
                <a:spcPct val="0"/>
              </a:spcBef>
              <a:spcAft>
                <a:spcPct val="0"/>
              </a:spcAft>
              <a:buClrTx/>
            </a:pPr>
            <a:r>
              <a:rPr lang="ru-RU" sz="1000" b="0" dirty="0">
                <a:latin typeface="FuturaA Md BT" pitchFamily="34" charset="0"/>
              </a:rPr>
              <a:t>	Наименование       		ЭП 20</a:t>
            </a:r>
          </a:p>
          <a:p>
            <a:pPr rtl="0">
              <a:lnSpc>
                <a:spcPct val="125000"/>
              </a:lnSpc>
              <a:spcBef>
                <a:spcPct val="0"/>
              </a:spcBef>
              <a:spcAft>
                <a:spcPct val="0"/>
              </a:spcAft>
              <a:buClrTx/>
            </a:pPr>
            <a:r>
              <a:rPr lang="ru-RU" sz="1000" b="0" dirty="0">
                <a:latin typeface="FuturaA Md BT" pitchFamily="34" charset="0"/>
              </a:rPr>
              <a:t>	Тип локомотива		Пассажирский</a:t>
            </a:r>
          </a:p>
          <a:p>
            <a:pPr rtl="0">
              <a:lnSpc>
                <a:spcPct val="125000"/>
              </a:lnSpc>
              <a:spcBef>
                <a:spcPct val="0"/>
              </a:spcBef>
              <a:spcAft>
                <a:spcPct val="0"/>
              </a:spcAft>
              <a:buClrTx/>
            </a:pPr>
            <a:r>
              <a:rPr lang="ru-RU" sz="1000" b="0" dirty="0">
                <a:solidFill>
                  <a:srgbClr val="009900"/>
                </a:solidFill>
                <a:latin typeface="FuturaA Md BT" pitchFamily="34" charset="0"/>
              </a:rPr>
              <a:t>Основные технические данные</a:t>
            </a:r>
          </a:p>
          <a:p>
            <a:pPr rtl="0">
              <a:lnSpc>
                <a:spcPct val="125000"/>
              </a:lnSpc>
              <a:spcBef>
                <a:spcPct val="0"/>
              </a:spcBef>
              <a:spcAft>
                <a:spcPct val="0"/>
              </a:spcAft>
              <a:buClrTx/>
            </a:pPr>
            <a:r>
              <a:rPr lang="ru-RU" sz="1000" b="0" dirty="0">
                <a:latin typeface="FuturaA Md BT" pitchFamily="34" charset="0"/>
              </a:rPr>
              <a:t>	Осевая формула		Bo’Bo’Bo’</a:t>
            </a:r>
          </a:p>
          <a:p>
            <a:pPr rtl="0">
              <a:lnSpc>
                <a:spcPct val="125000"/>
              </a:lnSpc>
              <a:spcBef>
                <a:spcPct val="0"/>
              </a:spcBef>
              <a:spcAft>
                <a:spcPct val="0"/>
              </a:spcAft>
              <a:buClrTx/>
            </a:pPr>
            <a:r>
              <a:rPr lang="ru-RU" sz="1000" b="0" dirty="0">
                <a:latin typeface="FuturaA Md BT" pitchFamily="34" charset="0"/>
              </a:rPr>
              <a:t>	Колея		1 520 мм</a:t>
            </a:r>
          </a:p>
          <a:p>
            <a:pPr rtl="0">
              <a:lnSpc>
                <a:spcPct val="125000"/>
              </a:lnSpc>
              <a:spcBef>
                <a:spcPct val="0"/>
              </a:spcBef>
              <a:spcAft>
                <a:spcPct val="0"/>
              </a:spcAft>
              <a:buClrTx/>
            </a:pPr>
            <a:r>
              <a:rPr lang="ru-RU" sz="1000" b="0" dirty="0">
                <a:latin typeface="FuturaA Md BT" pitchFamily="34" charset="0"/>
              </a:rPr>
              <a:t>	Нагрузка на ось		25 т</a:t>
            </a:r>
          </a:p>
          <a:p>
            <a:pPr rtl="0">
              <a:lnSpc>
                <a:spcPct val="125000"/>
              </a:lnSpc>
              <a:spcBef>
                <a:spcPct val="0"/>
              </a:spcBef>
              <a:spcAft>
                <a:spcPct val="0"/>
              </a:spcAft>
              <a:buClrTx/>
            </a:pPr>
            <a:r>
              <a:rPr lang="ru-RU" sz="1000" b="0" dirty="0">
                <a:latin typeface="FuturaA Md BT" pitchFamily="34" charset="0"/>
              </a:rPr>
              <a:t>	Габариты состава		Россия</a:t>
            </a:r>
          </a:p>
          <a:p>
            <a:pPr rtl="0">
              <a:lnSpc>
                <a:spcPct val="125000"/>
              </a:lnSpc>
              <a:spcBef>
                <a:spcPct val="0"/>
              </a:spcBef>
              <a:spcAft>
                <a:spcPct val="0"/>
              </a:spcAft>
              <a:buClrTx/>
            </a:pPr>
            <a:r>
              <a:rPr lang="ru-RU" sz="1000" b="0" dirty="0">
                <a:latin typeface="FuturaA Md BT" pitchFamily="34" charset="0"/>
              </a:rPr>
              <a:t>	Наименьший радиус проходимых кривых		125 м</a:t>
            </a:r>
          </a:p>
          <a:p>
            <a:pPr rtl="0">
              <a:lnSpc>
                <a:spcPct val="125000"/>
              </a:lnSpc>
              <a:spcBef>
                <a:spcPct val="0"/>
              </a:spcBef>
              <a:spcAft>
                <a:spcPct val="0"/>
              </a:spcAft>
              <a:buClrTx/>
            </a:pPr>
            <a:r>
              <a:rPr lang="ru-RU" sz="1000" b="0" dirty="0">
                <a:solidFill>
                  <a:srgbClr val="009900"/>
                </a:solidFill>
                <a:latin typeface="FuturaA Md BT" pitchFamily="34" charset="0"/>
              </a:rPr>
              <a:t>Номинальная мощность</a:t>
            </a:r>
            <a:endParaRPr lang="es-ES_tradnl" altLang="fr-FR" sz="1000" b="0" dirty="0">
              <a:latin typeface="FuturaA Md BT" pitchFamily="34" charset="0"/>
            </a:endParaRPr>
          </a:p>
          <a:p>
            <a:pPr rtl="0">
              <a:lnSpc>
                <a:spcPct val="125000"/>
              </a:lnSpc>
              <a:spcBef>
                <a:spcPct val="0"/>
              </a:spcBef>
              <a:spcAft>
                <a:spcPct val="0"/>
              </a:spcAft>
              <a:buClrTx/>
            </a:pPr>
            <a:r>
              <a:rPr lang="ru-RU" sz="1000" b="0" dirty="0">
                <a:latin typeface="FuturaA Md BT" pitchFamily="34" charset="0"/>
              </a:rPr>
              <a:t>	25 кВ AC ВЛ 		6 600 кВт</a:t>
            </a:r>
          </a:p>
          <a:p>
            <a:pPr rtl="0">
              <a:lnSpc>
                <a:spcPct val="125000"/>
              </a:lnSpc>
              <a:spcBef>
                <a:spcPct val="0"/>
              </a:spcBef>
              <a:spcAft>
                <a:spcPct val="0"/>
              </a:spcAft>
              <a:buClrTx/>
            </a:pPr>
            <a:r>
              <a:rPr lang="ru-RU" sz="1000" b="0" dirty="0">
                <a:solidFill>
                  <a:srgbClr val="009900"/>
                </a:solidFill>
                <a:latin typeface="FuturaA Md BT" pitchFamily="34" charset="0"/>
              </a:rPr>
              <a:t>Тяговая характеристика </a:t>
            </a:r>
            <a:endParaRPr lang="es-ES_tradnl" altLang="fr-FR" sz="1000" b="0" dirty="0">
              <a:latin typeface="FuturaA Md BT" pitchFamily="34" charset="0"/>
            </a:endParaRPr>
          </a:p>
          <a:p>
            <a:pPr rtl="0">
              <a:lnSpc>
                <a:spcPct val="125000"/>
              </a:lnSpc>
              <a:spcBef>
                <a:spcPct val="0"/>
              </a:spcBef>
              <a:spcAft>
                <a:spcPct val="0"/>
              </a:spcAft>
              <a:buClrTx/>
            </a:pPr>
            <a:r>
              <a:rPr lang="ru-RU" sz="1000" b="0" dirty="0">
                <a:latin typeface="FuturaA Md BT" pitchFamily="34" charset="0"/>
              </a:rPr>
              <a:t>	Сила тяги при трогании		350 кН</a:t>
            </a:r>
          </a:p>
          <a:p>
            <a:pPr rtl="0">
              <a:lnSpc>
                <a:spcPct val="125000"/>
              </a:lnSpc>
              <a:spcBef>
                <a:spcPct val="0"/>
              </a:spcBef>
              <a:spcAft>
                <a:spcPct val="0"/>
              </a:spcAft>
              <a:buClrTx/>
            </a:pPr>
            <a:r>
              <a:rPr lang="ru-RU" sz="1000" b="0" dirty="0">
                <a:latin typeface="FuturaA Md BT" pitchFamily="34" charset="0"/>
              </a:rPr>
              <a:t>	Максимальная скорость 		200 км/ч</a:t>
            </a:r>
          </a:p>
          <a:p>
            <a:pPr rtl="0">
              <a:lnSpc>
                <a:spcPct val="125000"/>
              </a:lnSpc>
              <a:spcBef>
                <a:spcPct val="0"/>
              </a:spcBef>
              <a:spcAft>
                <a:spcPct val="0"/>
              </a:spcAft>
              <a:buClrTx/>
            </a:pPr>
            <a:r>
              <a:rPr lang="ru-RU" sz="1000" b="0" dirty="0">
                <a:latin typeface="FuturaA Md BT" pitchFamily="34" charset="0"/>
              </a:rPr>
              <a:t>	</a:t>
            </a:r>
          </a:p>
          <a:p>
            <a:pPr rtl="0">
              <a:lnSpc>
                <a:spcPct val="125000"/>
              </a:lnSpc>
              <a:spcBef>
                <a:spcPct val="0"/>
              </a:spcBef>
              <a:spcAft>
                <a:spcPct val="0"/>
              </a:spcAft>
              <a:buClrTx/>
            </a:pPr>
            <a:r>
              <a:rPr lang="ru-RU" sz="1000" b="0" dirty="0">
                <a:solidFill>
                  <a:srgbClr val="009900"/>
                </a:solidFill>
                <a:latin typeface="FuturaA Md BT" pitchFamily="34" charset="0"/>
              </a:rPr>
              <a:t>Характеристики электротормоза</a:t>
            </a:r>
            <a:endParaRPr lang="es-ES_tradnl" altLang="fr-FR" sz="1000" b="0" dirty="0">
              <a:latin typeface="FuturaA Md BT" pitchFamily="34" charset="0"/>
            </a:endParaRPr>
          </a:p>
          <a:p>
            <a:pPr rtl="0">
              <a:lnSpc>
                <a:spcPct val="125000"/>
              </a:lnSpc>
              <a:spcBef>
                <a:spcPct val="0"/>
              </a:spcBef>
              <a:spcAft>
                <a:spcPct val="0"/>
              </a:spcAft>
              <a:buClrTx/>
            </a:pPr>
            <a:r>
              <a:rPr lang="ru-RU" sz="1000" b="0" dirty="0">
                <a:latin typeface="FuturaA Md BT" pitchFamily="34" charset="0"/>
              </a:rPr>
              <a:t>	 Мощность рекуперативного тормоза на валах тяговых двигателей	 6 000 кВт 	</a:t>
            </a:r>
          </a:p>
          <a:p>
            <a:pPr rtl="0">
              <a:lnSpc>
                <a:spcPct val="125000"/>
              </a:lnSpc>
              <a:spcBef>
                <a:spcPct val="0"/>
              </a:spcBef>
              <a:spcAft>
                <a:spcPct val="0"/>
              </a:spcAft>
              <a:buClrTx/>
            </a:pPr>
            <a:r>
              <a:rPr lang="ru-RU" sz="1000" b="0" dirty="0">
                <a:solidFill>
                  <a:srgbClr val="009900"/>
                </a:solidFill>
                <a:latin typeface="FuturaA Md BT" pitchFamily="34" charset="0"/>
              </a:rPr>
              <a:t>СМЕ		</a:t>
            </a:r>
            <a:r>
              <a:rPr lang="ru-RU" sz="1000" b="0" dirty="0" smtClean="0">
                <a:latin typeface="FuturaA Md BT" pitchFamily="34" charset="0"/>
              </a:rPr>
              <a:t>2</a:t>
            </a:r>
            <a:endParaRPr lang="ru-RU" sz="1000" b="0" dirty="0">
              <a:latin typeface="FuturaA Md BT" pitchFamily="34" charset="0"/>
            </a:endParaRPr>
          </a:p>
        </p:txBody>
      </p:sp>
      <p:sp>
        <p:nvSpPr>
          <p:cNvPr id="19459" name="Text Box 4"/>
          <p:cNvSpPr txBox="1">
            <a:spLocks noChangeArrowheads="1"/>
          </p:cNvSpPr>
          <p:nvPr/>
        </p:nvSpPr>
        <p:spPr bwMode="auto">
          <a:xfrm>
            <a:off x="352778" y="4849814"/>
            <a:ext cx="4629856"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lnSpc>
                <a:spcPct val="100000"/>
              </a:lnSpc>
              <a:spcBef>
                <a:spcPct val="0"/>
              </a:spcBef>
              <a:spcAft>
                <a:spcPct val="0"/>
              </a:spcAft>
              <a:buClrTx/>
            </a:pPr>
            <a:r>
              <a:rPr lang="ru-RU" sz="2000" b="0" dirty="0">
                <a:solidFill>
                  <a:schemeClr val="bg2"/>
                </a:solidFill>
                <a:latin typeface="Alstom" pitchFamily="2" charset="0"/>
              </a:rPr>
              <a:t>Соответствует</a:t>
            </a:r>
          </a:p>
          <a:p>
            <a:pPr rtl="0" eaLnBrk="1" hangingPunct="1">
              <a:lnSpc>
                <a:spcPct val="100000"/>
              </a:lnSpc>
              <a:spcBef>
                <a:spcPct val="0"/>
              </a:spcBef>
              <a:spcAft>
                <a:spcPct val="0"/>
              </a:spcAft>
              <a:buClrTx/>
              <a:buFontTx/>
              <a:buChar char="•"/>
            </a:pPr>
            <a:r>
              <a:rPr lang="ru-RU" sz="2000" b="0" dirty="0">
                <a:solidFill>
                  <a:schemeClr val="bg2"/>
                </a:solidFill>
                <a:latin typeface="Alstom" pitchFamily="2" charset="0"/>
              </a:rPr>
              <a:t> нормам ГОСТ</a:t>
            </a:r>
          </a:p>
          <a:p>
            <a:pPr rtl="0" eaLnBrk="1" hangingPunct="1">
              <a:lnSpc>
                <a:spcPct val="100000"/>
              </a:lnSpc>
              <a:spcBef>
                <a:spcPct val="0"/>
              </a:spcBef>
              <a:spcAft>
                <a:spcPct val="0"/>
              </a:spcAft>
              <a:buClrTx/>
              <a:buFontTx/>
              <a:buChar char="•"/>
            </a:pPr>
            <a:r>
              <a:rPr lang="ru-RU" sz="2000" b="0" dirty="0">
                <a:solidFill>
                  <a:schemeClr val="bg2"/>
                </a:solidFill>
                <a:latin typeface="Alstom" pitchFamily="2" charset="0"/>
              </a:rPr>
              <a:t> Эксплуатация при температурах до –50°C</a:t>
            </a:r>
            <a:endParaRPr lang="en-GB" altLang="fr-FR" sz="2000" b="0" dirty="0">
              <a:latin typeface="Alstom" pitchFamily="2" charset="0"/>
            </a:endParaRPr>
          </a:p>
        </p:txBody>
      </p:sp>
      <p:sp>
        <p:nvSpPr>
          <p:cNvPr id="19460" name="Rectangle 6"/>
          <p:cNvSpPr>
            <a:spLocks noChangeArrowheads="1"/>
          </p:cNvSpPr>
          <p:nvPr/>
        </p:nvSpPr>
        <p:spPr bwMode="auto">
          <a:xfrm>
            <a:off x="0" y="5842000"/>
            <a:ext cx="9144000" cy="469900"/>
          </a:xfrm>
          <a:prstGeom prst="rect">
            <a:avLst/>
          </a:prstGeom>
          <a:solidFill>
            <a:srgbClr val="FFFF99"/>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algn="ctr" rtl="0" eaLnBrk="1" hangingPunct="1">
              <a:lnSpc>
                <a:spcPct val="100000"/>
              </a:lnSpc>
              <a:spcBef>
                <a:spcPct val="0"/>
              </a:spcBef>
              <a:spcAft>
                <a:spcPct val="0"/>
              </a:spcAft>
              <a:buClrTx/>
            </a:pPr>
            <a:r>
              <a:rPr lang="ru-RU" sz="2000" b="0" dirty="0">
                <a:solidFill>
                  <a:srgbClr val="000099"/>
                </a:solidFill>
                <a:latin typeface="Alstom" pitchFamily="2" charset="0"/>
              </a:rPr>
              <a:t>Alstom является поставщиком тягового привода </a:t>
            </a:r>
            <a:r>
              <a:rPr lang="ru-RU" sz="2000" b="0" dirty="0" smtClean="0">
                <a:solidFill>
                  <a:srgbClr val="000099"/>
                </a:solidFill>
                <a:latin typeface="Alstom" pitchFamily="2" charset="0"/>
              </a:rPr>
              <a:t>и системы управления приводом</a:t>
            </a:r>
            <a:endParaRPr lang="ru-RU" sz="2000" b="0" dirty="0">
              <a:solidFill>
                <a:srgbClr val="000099"/>
              </a:solidFill>
              <a:latin typeface="Alstom" pitchFamily="2" charset="0"/>
            </a:endParaRPr>
          </a:p>
        </p:txBody>
      </p:sp>
      <p:sp>
        <p:nvSpPr>
          <p:cNvPr id="19461" name="Text Box 7"/>
          <p:cNvSpPr txBox="1">
            <a:spLocks noChangeArrowheads="1"/>
          </p:cNvSpPr>
          <p:nvPr/>
        </p:nvSpPr>
        <p:spPr bwMode="auto">
          <a:xfrm>
            <a:off x="746479" y="177800"/>
            <a:ext cx="7993944"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spcBef>
                <a:spcPct val="0"/>
              </a:spcBef>
              <a:spcAft>
                <a:spcPct val="0"/>
              </a:spcAft>
              <a:buClrTx/>
            </a:pPr>
            <a:r>
              <a:rPr lang="ru-RU" sz="2800" b="0">
                <a:latin typeface="Alstom" pitchFamily="2" charset="0"/>
              </a:rPr>
              <a:t>Электровоз ЭП 20 - Россия</a:t>
            </a:r>
            <a:endParaRPr lang="en-GB" altLang="fr-FR" sz="2800" b="0">
              <a:latin typeface="Alstom" pitchFamily="2" charset="0"/>
            </a:endParaRPr>
          </a:p>
        </p:txBody>
      </p:sp>
      <p:pic>
        <p:nvPicPr>
          <p:cNvPr id="19462" name="Picture 8" descr="D:\Data\save de d\save de d\Marketing\Stratégie Loco\Concurrents\Alstom\Photos EP20\IMG_16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78" y="949326"/>
            <a:ext cx="4673600"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9701570"/>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5580112" y="1181100"/>
            <a:ext cx="3472167" cy="4506247"/>
          </a:xfrm>
          <a:prstGeom prst="rect">
            <a:avLst/>
          </a:prstGeom>
          <a:solidFill>
            <a:srgbClr val="FFFFCC"/>
          </a:solidFill>
          <a:ln>
            <a:noFill/>
          </a:ln>
          <a:effectLst>
            <a:prstShdw prst="shdw17" dist="17961" dir="2700000">
              <a:srgbClr val="99997A"/>
            </a:prstShdw>
          </a:effectLst>
          <a:extLst>
            <a:ext uri="{91240B29-F687-4F45-9708-019B960494DF}">
              <a14:hiddenLine xmlns:a14="http://schemas.microsoft.com/office/drawing/2010/main" w="12700">
                <a:solidFill>
                  <a:srgbClr val="009900"/>
                </a:solidFill>
                <a:miter lim="800000"/>
                <a:headEnd/>
                <a:tailEnd/>
              </a14:hiddenLine>
            </a:ext>
          </a:extLst>
        </p:spPr>
        <p:txBody>
          <a:bodyPr wrap="square" lIns="32868" tIns="40583" rIns="32868" bIns="40583" rtlCol="0">
            <a:spAutoFit/>
          </a:bodyPr>
          <a:lstStyle>
            <a:lvl1pPr algn="l" defTabSz="695325" rtl="0" eaLnBrk="0" hangingPunct="0">
              <a:lnSpc>
                <a:spcPct val="90000"/>
              </a:lnSpc>
              <a:spcBef>
                <a:spcPts val="1000"/>
              </a:spcBef>
              <a:spcAft>
                <a:spcPts val="600"/>
              </a:spcAft>
              <a:buClr>
                <a:srgbClr val="1B5CA5"/>
              </a:buClr>
              <a:tabLst>
                <a:tab pos="177800" algn="l"/>
                <a:tab pos="1393825" algn="l"/>
                <a:tab pos="2482850" algn="r"/>
                <a:tab pos="2782888" algn="r"/>
              </a:tabLst>
              <a:defRPr sz="2400">
                <a:solidFill>
                  <a:schemeClr val="tx1"/>
                </a:solidFill>
                <a:latin typeface="Arial" pitchFamily="34" charset="0"/>
              </a:defRPr>
            </a:lvl1pPr>
            <a:lvl2pPr marL="742950" indent="-285750" algn="l" defTabSz="695325" rtl="0" eaLnBrk="0" hangingPunct="0">
              <a:lnSpc>
                <a:spcPct val="90000"/>
              </a:lnSpc>
              <a:buClr>
                <a:srgbClr val="5D535A"/>
              </a:buClr>
              <a:buFont typeface="Alstom" pitchFamily="2" charset="0"/>
              <a:buChar char="−"/>
              <a:tabLst>
                <a:tab pos="177800" algn="l"/>
                <a:tab pos="1393825" algn="l"/>
                <a:tab pos="2482850" algn="r"/>
                <a:tab pos="2782888" algn="r"/>
              </a:tabLst>
              <a:defRPr sz="2200">
                <a:solidFill>
                  <a:srgbClr val="5D535A"/>
                </a:solidFill>
                <a:latin typeface="Arial" pitchFamily="34" charset="0"/>
              </a:defRPr>
            </a:lvl2pPr>
            <a:lvl3pPr marL="1143000" indent="-228600" algn="l" defTabSz="695325" rtl="0" eaLnBrk="0" hangingPunct="0">
              <a:spcBef>
                <a:spcPct val="20000"/>
              </a:spcBef>
              <a:buClr>
                <a:srgbClr val="5D535A"/>
              </a:buClr>
              <a:buFont typeface="Arial" pitchFamily="34" charset="0"/>
              <a:buChar char="•"/>
              <a:tabLst>
                <a:tab pos="177800" algn="l"/>
                <a:tab pos="1393825" algn="l"/>
                <a:tab pos="2482850" algn="r"/>
                <a:tab pos="2782888" algn="r"/>
              </a:tabLst>
              <a:defRPr sz="2000">
                <a:solidFill>
                  <a:srgbClr val="5D535A"/>
                </a:solidFill>
                <a:latin typeface="Arial" pitchFamily="34" charset="0"/>
              </a:defRPr>
            </a:lvl3pPr>
            <a:lvl4pPr marL="1600200" indent="-228600" algn="l" defTabSz="695325" rtl="0" eaLnBrk="0" hangingPunct="0">
              <a:spcBef>
                <a:spcPct val="20000"/>
              </a:spcBef>
              <a:buClr>
                <a:srgbClr val="5D535A"/>
              </a:buClr>
              <a:buFont typeface="Alstom" pitchFamily="2" charset="0"/>
              <a:buChar char="−"/>
              <a:tabLst>
                <a:tab pos="177800" algn="l"/>
                <a:tab pos="1393825" algn="l"/>
                <a:tab pos="2482850" algn="r"/>
                <a:tab pos="2782888" algn="r"/>
              </a:tabLst>
              <a:defRPr>
                <a:solidFill>
                  <a:srgbClr val="5D535A"/>
                </a:solidFill>
                <a:latin typeface="Arial" pitchFamily="34" charset="0"/>
              </a:defRPr>
            </a:lvl4pPr>
            <a:lvl5pPr marL="2057400" indent="-228600" algn="l" defTabSz="695325" rtl="0" eaLnBrk="0" hangingPunct="0">
              <a:spcBef>
                <a:spcPct val="20000"/>
              </a:spcBef>
              <a:buClr>
                <a:srgbClr val="5D535A"/>
              </a:buClr>
              <a:buFont typeface="Arial" pitchFamily="34" charset="0"/>
              <a:buChar char="•"/>
              <a:tabLst>
                <a:tab pos="177800" algn="l"/>
                <a:tab pos="1393825" algn="l"/>
                <a:tab pos="2482850" algn="r"/>
                <a:tab pos="2782888" algn="r"/>
              </a:tabLst>
              <a:defRPr>
                <a:solidFill>
                  <a:srgbClr val="5D535A"/>
                </a:solidFill>
                <a:latin typeface="Arial" pitchFamily="34" charset="0"/>
              </a:defRPr>
            </a:lvl5pPr>
            <a:lvl6pPr marL="2514600" indent="-228600" algn="l" defTabSz="695325" rtl="0" eaLnBrk="0" fontAlgn="base" hangingPunct="0">
              <a:spcBef>
                <a:spcPct val="20000"/>
              </a:spcBef>
              <a:spcAft>
                <a:spcPct val="0"/>
              </a:spcAft>
              <a:buClr>
                <a:srgbClr val="5D535A"/>
              </a:buClr>
              <a:buFont typeface="Arial" pitchFamily="34" charset="0"/>
              <a:buChar char="•"/>
              <a:tabLst>
                <a:tab pos="177800" algn="l"/>
                <a:tab pos="1393825" algn="l"/>
                <a:tab pos="2482850" algn="r"/>
                <a:tab pos="2782888" algn="r"/>
              </a:tabLst>
              <a:defRPr>
                <a:solidFill>
                  <a:srgbClr val="5D535A"/>
                </a:solidFill>
                <a:latin typeface="Arial" pitchFamily="34" charset="0"/>
              </a:defRPr>
            </a:lvl6pPr>
            <a:lvl7pPr marL="2971800" indent="-228600" algn="l" defTabSz="695325" rtl="0" eaLnBrk="0" fontAlgn="base" hangingPunct="0">
              <a:spcBef>
                <a:spcPct val="20000"/>
              </a:spcBef>
              <a:spcAft>
                <a:spcPct val="0"/>
              </a:spcAft>
              <a:buClr>
                <a:srgbClr val="5D535A"/>
              </a:buClr>
              <a:buFont typeface="Arial" pitchFamily="34" charset="0"/>
              <a:buChar char="•"/>
              <a:tabLst>
                <a:tab pos="177800" algn="l"/>
                <a:tab pos="1393825" algn="l"/>
                <a:tab pos="2482850" algn="r"/>
                <a:tab pos="2782888" algn="r"/>
              </a:tabLst>
              <a:defRPr>
                <a:solidFill>
                  <a:srgbClr val="5D535A"/>
                </a:solidFill>
                <a:latin typeface="Arial" pitchFamily="34" charset="0"/>
              </a:defRPr>
            </a:lvl7pPr>
            <a:lvl8pPr marL="3429000" indent="-228600" algn="l" defTabSz="695325" rtl="0" eaLnBrk="0" fontAlgn="base" hangingPunct="0">
              <a:spcBef>
                <a:spcPct val="20000"/>
              </a:spcBef>
              <a:spcAft>
                <a:spcPct val="0"/>
              </a:spcAft>
              <a:buClr>
                <a:srgbClr val="5D535A"/>
              </a:buClr>
              <a:buFont typeface="Arial" pitchFamily="34" charset="0"/>
              <a:buChar char="•"/>
              <a:tabLst>
                <a:tab pos="177800" algn="l"/>
                <a:tab pos="1393825" algn="l"/>
                <a:tab pos="2482850" algn="r"/>
                <a:tab pos="2782888" algn="r"/>
              </a:tabLst>
              <a:defRPr>
                <a:solidFill>
                  <a:srgbClr val="5D535A"/>
                </a:solidFill>
                <a:latin typeface="Arial" pitchFamily="34" charset="0"/>
              </a:defRPr>
            </a:lvl8pPr>
            <a:lvl9pPr marL="3886200" indent="-228600" algn="l" defTabSz="695325" rtl="0" eaLnBrk="0" fontAlgn="base" hangingPunct="0">
              <a:spcBef>
                <a:spcPct val="20000"/>
              </a:spcBef>
              <a:spcAft>
                <a:spcPct val="0"/>
              </a:spcAft>
              <a:buClr>
                <a:srgbClr val="5D535A"/>
              </a:buClr>
              <a:buFont typeface="Arial" pitchFamily="34" charset="0"/>
              <a:buChar char="•"/>
              <a:tabLst>
                <a:tab pos="177800" algn="l"/>
                <a:tab pos="1393825" algn="l"/>
                <a:tab pos="2482850" algn="r"/>
                <a:tab pos="2782888" algn="r"/>
              </a:tabLst>
              <a:defRPr>
                <a:solidFill>
                  <a:srgbClr val="5D535A"/>
                </a:solidFill>
                <a:latin typeface="Arial" pitchFamily="34" charset="0"/>
              </a:defRPr>
            </a:lvl9pPr>
          </a:lstStyle>
          <a:p>
            <a:pPr rtl="0">
              <a:lnSpc>
                <a:spcPct val="125000"/>
              </a:lnSpc>
              <a:spcBef>
                <a:spcPct val="0"/>
              </a:spcBef>
              <a:spcAft>
                <a:spcPct val="0"/>
              </a:spcAft>
              <a:buClrTx/>
            </a:pPr>
            <a:r>
              <a:rPr lang="ru-RU" sz="1000" b="0" dirty="0">
                <a:solidFill>
                  <a:srgbClr val="009900"/>
                </a:solidFill>
                <a:latin typeface="FuturaA Md BT" pitchFamily="34" charset="0"/>
              </a:rPr>
              <a:t>Коммерческие данные</a:t>
            </a:r>
            <a:endParaRPr lang="es-ES_tradnl" altLang="fr-FR" sz="1000" b="0" dirty="0">
              <a:latin typeface="FuturaA Md BT" pitchFamily="34" charset="0"/>
            </a:endParaRPr>
          </a:p>
          <a:p>
            <a:pPr rtl="0">
              <a:lnSpc>
                <a:spcPct val="125000"/>
              </a:lnSpc>
              <a:spcBef>
                <a:spcPct val="0"/>
              </a:spcBef>
              <a:spcAft>
                <a:spcPct val="0"/>
              </a:spcAft>
              <a:buClrTx/>
            </a:pPr>
            <a:r>
              <a:rPr lang="ru-RU" sz="1000" b="0" dirty="0">
                <a:latin typeface="FuturaA Md BT" pitchFamily="34" charset="0"/>
              </a:rPr>
              <a:t>	Сертифицирован для ж/д дорог 	Россия</a:t>
            </a:r>
          </a:p>
          <a:p>
            <a:pPr rtl="0">
              <a:lnSpc>
                <a:spcPct val="125000"/>
              </a:lnSpc>
              <a:spcBef>
                <a:spcPct val="0"/>
              </a:spcBef>
              <a:spcAft>
                <a:spcPct val="0"/>
              </a:spcAft>
              <a:buClrTx/>
            </a:pPr>
            <a:r>
              <a:rPr lang="ru-RU" sz="1000" b="0" dirty="0">
                <a:latin typeface="FuturaA Md BT" pitchFamily="34" charset="0"/>
              </a:rPr>
              <a:t>	Первая поставка		2013г.</a:t>
            </a:r>
          </a:p>
          <a:p>
            <a:pPr rtl="0">
              <a:lnSpc>
                <a:spcPct val="125000"/>
              </a:lnSpc>
              <a:spcBef>
                <a:spcPct val="0"/>
              </a:spcBef>
              <a:spcAft>
                <a:spcPct val="0"/>
              </a:spcAft>
              <a:buClrTx/>
            </a:pPr>
            <a:r>
              <a:rPr lang="ru-RU" sz="1000" b="0" dirty="0">
                <a:latin typeface="FuturaA Md BT" pitchFamily="34" charset="0"/>
              </a:rPr>
              <a:t>	Количество блоков		200</a:t>
            </a:r>
          </a:p>
          <a:p>
            <a:pPr rtl="0">
              <a:lnSpc>
                <a:spcPct val="125000"/>
              </a:lnSpc>
              <a:spcBef>
                <a:spcPct val="0"/>
              </a:spcBef>
              <a:spcAft>
                <a:spcPct val="0"/>
              </a:spcAft>
              <a:buClrTx/>
            </a:pPr>
            <a:r>
              <a:rPr lang="ru-RU" sz="1000" b="0" dirty="0">
                <a:latin typeface="FuturaA Md BT" pitchFamily="34" charset="0"/>
              </a:rPr>
              <a:t>	Наименование       		2ЭС5</a:t>
            </a:r>
          </a:p>
          <a:p>
            <a:pPr rtl="0">
              <a:lnSpc>
                <a:spcPct val="125000"/>
              </a:lnSpc>
              <a:spcBef>
                <a:spcPct val="0"/>
              </a:spcBef>
              <a:spcAft>
                <a:spcPct val="0"/>
              </a:spcAft>
              <a:buClrTx/>
            </a:pPr>
            <a:r>
              <a:rPr lang="ru-RU" sz="1000" b="0" dirty="0">
                <a:latin typeface="FuturaA Md BT" pitchFamily="34" charset="0"/>
              </a:rPr>
              <a:t>	Тип локомотива		Грузовой</a:t>
            </a:r>
          </a:p>
          <a:p>
            <a:pPr rtl="0">
              <a:lnSpc>
                <a:spcPct val="125000"/>
              </a:lnSpc>
              <a:spcBef>
                <a:spcPct val="0"/>
              </a:spcBef>
              <a:spcAft>
                <a:spcPct val="0"/>
              </a:spcAft>
              <a:buClrTx/>
            </a:pPr>
            <a:r>
              <a:rPr lang="ru-RU" sz="1000" b="0" dirty="0">
                <a:solidFill>
                  <a:srgbClr val="009900"/>
                </a:solidFill>
                <a:latin typeface="FuturaA Md BT" pitchFamily="34" charset="0"/>
              </a:rPr>
              <a:t>Основные технические данные</a:t>
            </a:r>
          </a:p>
          <a:p>
            <a:pPr rtl="0">
              <a:lnSpc>
                <a:spcPct val="125000"/>
              </a:lnSpc>
              <a:spcBef>
                <a:spcPct val="0"/>
              </a:spcBef>
              <a:spcAft>
                <a:spcPct val="0"/>
              </a:spcAft>
              <a:buClrTx/>
            </a:pPr>
            <a:r>
              <a:rPr lang="ru-RU" sz="1000" b="0" dirty="0">
                <a:latin typeface="FuturaA Md BT" pitchFamily="34" charset="0"/>
              </a:rPr>
              <a:t>	Осевая формула		 2*Bo’Bo’</a:t>
            </a:r>
          </a:p>
          <a:p>
            <a:pPr rtl="0">
              <a:lnSpc>
                <a:spcPct val="125000"/>
              </a:lnSpc>
              <a:spcBef>
                <a:spcPct val="0"/>
              </a:spcBef>
              <a:spcAft>
                <a:spcPct val="0"/>
              </a:spcAft>
              <a:buClrTx/>
            </a:pPr>
            <a:r>
              <a:rPr lang="ru-RU" sz="1000" b="0" dirty="0">
                <a:latin typeface="FuturaA Md BT" pitchFamily="34" charset="0"/>
              </a:rPr>
              <a:t>	Колея		1 520 мм</a:t>
            </a:r>
          </a:p>
          <a:p>
            <a:pPr rtl="0">
              <a:lnSpc>
                <a:spcPct val="125000"/>
              </a:lnSpc>
              <a:spcBef>
                <a:spcPct val="0"/>
              </a:spcBef>
              <a:spcAft>
                <a:spcPct val="0"/>
              </a:spcAft>
              <a:buClrTx/>
            </a:pPr>
            <a:r>
              <a:rPr lang="ru-RU" sz="1000" b="0" dirty="0">
                <a:latin typeface="FuturaA Md BT" pitchFamily="34" charset="0"/>
              </a:rPr>
              <a:t>	Нагрузка на ось		25 т</a:t>
            </a:r>
          </a:p>
          <a:p>
            <a:pPr rtl="0">
              <a:lnSpc>
                <a:spcPct val="125000"/>
              </a:lnSpc>
              <a:spcBef>
                <a:spcPct val="0"/>
              </a:spcBef>
              <a:spcAft>
                <a:spcPct val="0"/>
              </a:spcAft>
              <a:buClrTx/>
            </a:pPr>
            <a:r>
              <a:rPr lang="ru-RU" sz="1000" b="0" dirty="0">
                <a:latin typeface="FuturaA Md BT" pitchFamily="34" charset="0"/>
              </a:rPr>
              <a:t>	Габариты состава		Россия</a:t>
            </a:r>
          </a:p>
          <a:p>
            <a:pPr rtl="0">
              <a:lnSpc>
                <a:spcPct val="125000"/>
              </a:lnSpc>
              <a:spcBef>
                <a:spcPct val="0"/>
              </a:spcBef>
              <a:spcAft>
                <a:spcPct val="0"/>
              </a:spcAft>
              <a:buClrTx/>
            </a:pPr>
            <a:r>
              <a:rPr lang="ru-RU" sz="1000" b="0" dirty="0">
                <a:latin typeface="FuturaA Md BT" pitchFamily="34" charset="0"/>
              </a:rPr>
              <a:t>	Наименьший радиус проходимых кривых		125 м</a:t>
            </a:r>
          </a:p>
          <a:p>
            <a:pPr rtl="0">
              <a:lnSpc>
                <a:spcPct val="125000"/>
              </a:lnSpc>
              <a:spcBef>
                <a:spcPct val="0"/>
              </a:spcBef>
              <a:spcAft>
                <a:spcPct val="0"/>
              </a:spcAft>
              <a:buClrTx/>
            </a:pPr>
            <a:r>
              <a:rPr lang="ru-RU" sz="1000" b="0" dirty="0">
                <a:solidFill>
                  <a:srgbClr val="009900"/>
                </a:solidFill>
                <a:latin typeface="FuturaA Md BT" pitchFamily="34" charset="0"/>
              </a:rPr>
              <a:t>Номинальная мощность</a:t>
            </a:r>
            <a:endParaRPr lang="es-ES_tradnl" altLang="fr-FR" sz="1000" b="0" dirty="0">
              <a:latin typeface="FuturaA Md BT" pitchFamily="34" charset="0"/>
            </a:endParaRPr>
          </a:p>
          <a:p>
            <a:pPr rtl="0">
              <a:lnSpc>
                <a:spcPct val="125000"/>
              </a:lnSpc>
              <a:spcBef>
                <a:spcPct val="0"/>
              </a:spcBef>
              <a:spcAft>
                <a:spcPct val="0"/>
              </a:spcAft>
              <a:buClrTx/>
            </a:pPr>
            <a:r>
              <a:rPr lang="ru-RU" sz="1000" b="0" dirty="0">
                <a:latin typeface="FuturaA Md BT" pitchFamily="34" charset="0"/>
              </a:rPr>
              <a:t>	25 кВ AC ВЛ 		8 400 кВт</a:t>
            </a:r>
          </a:p>
          <a:p>
            <a:pPr rtl="0">
              <a:lnSpc>
                <a:spcPct val="125000"/>
              </a:lnSpc>
              <a:spcBef>
                <a:spcPct val="0"/>
              </a:spcBef>
              <a:spcAft>
                <a:spcPct val="0"/>
              </a:spcAft>
              <a:buClrTx/>
            </a:pPr>
            <a:r>
              <a:rPr lang="ru-RU" sz="1000" b="0" dirty="0">
                <a:solidFill>
                  <a:srgbClr val="009900"/>
                </a:solidFill>
                <a:latin typeface="FuturaA Md BT" pitchFamily="34" charset="0"/>
              </a:rPr>
              <a:t>Тяговая характеристика </a:t>
            </a:r>
            <a:endParaRPr lang="es-ES_tradnl" altLang="fr-FR" sz="1000" b="0" dirty="0">
              <a:latin typeface="FuturaA Md BT" pitchFamily="34" charset="0"/>
            </a:endParaRPr>
          </a:p>
          <a:p>
            <a:pPr rtl="0">
              <a:lnSpc>
                <a:spcPct val="125000"/>
              </a:lnSpc>
              <a:spcBef>
                <a:spcPct val="0"/>
              </a:spcBef>
              <a:spcAft>
                <a:spcPct val="0"/>
              </a:spcAft>
              <a:buClrTx/>
            </a:pPr>
            <a:r>
              <a:rPr lang="ru-RU" sz="1000" b="0" dirty="0">
                <a:latin typeface="FuturaA Md BT" pitchFamily="34" charset="0"/>
              </a:rPr>
              <a:t>	Сила тяги при трогании		833 кН</a:t>
            </a:r>
          </a:p>
          <a:p>
            <a:pPr rtl="0">
              <a:lnSpc>
                <a:spcPct val="125000"/>
              </a:lnSpc>
              <a:spcBef>
                <a:spcPct val="0"/>
              </a:spcBef>
              <a:spcAft>
                <a:spcPct val="0"/>
              </a:spcAft>
              <a:buClrTx/>
            </a:pPr>
            <a:r>
              <a:rPr lang="ru-RU" sz="1000" b="0" dirty="0">
                <a:latin typeface="FuturaA Md BT" pitchFamily="34" charset="0"/>
              </a:rPr>
              <a:t>	Максимальная скорость 		120 км/ч</a:t>
            </a:r>
          </a:p>
          <a:p>
            <a:pPr rtl="0">
              <a:lnSpc>
                <a:spcPct val="125000"/>
              </a:lnSpc>
              <a:spcBef>
                <a:spcPct val="0"/>
              </a:spcBef>
              <a:spcAft>
                <a:spcPct val="0"/>
              </a:spcAft>
              <a:buClrTx/>
            </a:pPr>
            <a:r>
              <a:rPr lang="ru-RU" sz="1000" b="0" dirty="0">
                <a:latin typeface="FuturaA Md BT" pitchFamily="34" charset="0"/>
              </a:rPr>
              <a:t>	</a:t>
            </a:r>
          </a:p>
          <a:p>
            <a:pPr rtl="0">
              <a:lnSpc>
                <a:spcPct val="125000"/>
              </a:lnSpc>
              <a:spcBef>
                <a:spcPct val="0"/>
              </a:spcBef>
              <a:spcAft>
                <a:spcPct val="0"/>
              </a:spcAft>
              <a:buClrTx/>
            </a:pPr>
            <a:r>
              <a:rPr lang="ru-RU" sz="1000" b="0" dirty="0">
                <a:solidFill>
                  <a:srgbClr val="009900"/>
                </a:solidFill>
                <a:latin typeface="FuturaA Md BT" pitchFamily="34" charset="0"/>
              </a:rPr>
              <a:t>Характеристики электротормоза</a:t>
            </a:r>
            <a:endParaRPr lang="es-ES_tradnl" altLang="fr-FR" sz="1000" b="0" dirty="0">
              <a:latin typeface="FuturaA Md BT" pitchFamily="34" charset="0"/>
            </a:endParaRPr>
          </a:p>
          <a:p>
            <a:pPr rtl="0">
              <a:lnSpc>
                <a:spcPct val="125000"/>
              </a:lnSpc>
              <a:spcBef>
                <a:spcPct val="0"/>
              </a:spcBef>
              <a:spcAft>
                <a:spcPct val="0"/>
              </a:spcAft>
              <a:buClrTx/>
            </a:pPr>
            <a:r>
              <a:rPr lang="ru-RU" sz="1000" b="0" dirty="0">
                <a:latin typeface="FuturaA Md BT" pitchFamily="34" charset="0"/>
              </a:rPr>
              <a:t>	 Мощность рекуперативного тормоза на валах тяговых двигателей	 7 600 кВт 	</a:t>
            </a:r>
          </a:p>
          <a:p>
            <a:pPr rtl="0">
              <a:lnSpc>
                <a:spcPct val="125000"/>
              </a:lnSpc>
              <a:spcBef>
                <a:spcPct val="0"/>
              </a:spcBef>
              <a:spcAft>
                <a:spcPct val="0"/>
              </a:spcAft>
              <a:buClrTx/>
            </a:pPr>
            <a:r>
              <a:rPr lang="ru-RU" sz="1000" b="0" dirty="0">
                <a:solidFill>
                  <a:srgbClr val="009900"/>
                </a:solidFill>
                <a:latin typeface="FuturaA Md BT" pitchFamily="34" charset="0"/>
              </a:rPr>
              <a:t>СМЕ		</a:t>
            </a:r>
            <a:r>
              <a:rPr lang="ru-RU" sz="1000" b="0" dirty="0" smtClean="0">
                <a:latin typeface="FuturaA Md BT" pitchFamily="34" charset="0"/>
              </a:rPr>
              <a:t>2</a:t>
            </a:r>
            <a:endParaRPr lang="ru-RU" sz="1000" b="0" dirty="0">
              <a:latin typeface="FuturaA Md BT" pitchFamily="34" charset="0"/>
            </a:endParaRPr>
          </a:p>
        </p:txBody>
      </p:sp>
      <p:sp>
        <p:nvSpPr>
          <p:cNvPr id="20483" name="Text Box 4"/>
          <p:cNvSpPr txBox="1">
            <a:spLocks noChangeArrowheads="1"/>
          </p:cNvSpPr>
          <p:nvPr/>
        </p:nvSpPr>
        <p:spPr bwMode="auto">
          <a:xfrm>
            <a:off x="352778" y="4849814"/>
            <a:ext cx="4629856"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lnSpc>
                <a:spcPct val="100000"/>
              </a:lnSpc>
              <a:spcBef>
                <a:spcPct val="0"/>
              </a:spcBef>
              <a:spcAft>
                <a:spcPct val="0"/>
              </a:spcAft>
              <a:buClrTx/>
            </a:pPr>
            <a:r>
              <a:rPr lang="ru-RU" sz="2000" b="0">
                <a:solidFill>
                  <a:schemeClr val="bg2"/>
                </a:solidFill>
                <a:latin typeface="Alstom" pitchFamily="2" charset="0"/>
              </a:rPr>
              <a:t>Соответствует</a:t>
            </a:r>
          </a:p>
          <a:p>
            <a:pPr rtl="0" eaLnBrk="1" hangingPunct="1">
              <a:lnSpc>
                <a:spcPct val="100000"/>
              </a:lnSpc>
              <a:spcBef>
                <a:spcPct val="0"/>
              </a:spcBef>
              <a:spcAft>
                <a:spcPct val="0"/>
              </a:spcAft>
              <a:buClrTx/>
              <a:buFontTx/>
              <a:buChar char="•"/>
            </a:pPr>
            <a:r>
              <a:rPr lang="ru-RU" sz="2000" b="0">
                <a:solidFill>
                  <a:schemeClr val="bg2"/>
                </a:solidFill>
                <a:latin typeface="Alstom" pitchFamily="2" charset="0"/>
              </a:rPr>
              <a:t> нормам ГОСТ</a:t>
            </a:r>
          </a:p>
          <a:p>
            <a:pPr rtl="0" eaLnBrk="1" hangingPunct="1">
              <a:lnSpc>
                <a:spcPct val="100000"/>
              </a:lnSpc>
              <a:spcBef>
                <a:spcPct val="0"/>
              </a:spcBef>
              <a:spcAft>
                <a:spcPct val="0"/>
              </a:spcAft>
              <a:buClrTx/>
              <a:buFontTx/>
              <a:buChar char="•"/>
            </a:pPr>
            <a:r>
              <a:rPr lang="ru-RU" sz="2000" b="0">
                <a:solidFill>
                  <a:schemeClr val="bg2"/>
                </a:solidFill>
                <a:latin typeface="Alstom" pitchFamily="2" charset="0"/>
              </a:rPr>
              <a:t> Эксплуатация при температурах до –50°C</a:t>
            </a:r>
            <a:endParaRPr lang="en-GB" altLang="fr-FR" sz="2000" b="0">
              <a:latin typeface="Alstom" pitchFamily="2" charset="0"/>
            </a:endParaRPr>
          </a:p>
        </p:txBody>
      </p:sp>
      <p:sp>
        <p:nvSpPr>
          <p:cNvPr id="20484" name="Rectangle 6"/>
          <p:cNvSpPr>
            <a:spLocks noChangeArrowheads="1"/>
          </p:cNvSpPr>
          <p:nvPr/>
        </p:nvSpPr>
        <p:spPr bwMode="auto">
          <a:xfrm>
            <a:off x="500034" y="5857892"/>
            <a:ext cx="8216900" cy="515958"/>
          </a:xfrm>
          <a:prstGeom prst="rect">
            <a:avLst/>
          </a:prstGeom>
          <a:solidFill>
            <a:srgbClr val="FFFF99"/>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nchor="ct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algn="ctr" rtl="0" eaLnBrk="1" hangingPunct="1">
              <a:lnSpc>
                <a:spcPct val="100000"/>
              </a:lnSpc>
              <a:spcBef>
                <a:spcPct val="0"/>
              </a:spcBef>
              <a:spcAft>
                <a:spcPct val="0"/>
              </a:spcAft>
              <a:buClrTx/>
            </a:pPr>
            <a:r>
              <a:rPr lang="ru-RU" sz="1800" b="0" dirty="0">
                <a:solidFill>
                  <a:srgbClr val="000099"/>
                </a:solidFill>
                <a:latin typeface="Alstom" pitchFamily="2" charset="0"/>
              </a:rPr>
              <a:t>Alstom является поставщиком тягового </a:t>
            </a:r>
            <a:r>
              <a:rPr lang="ru-RU" sz="1800" b="0" dirty="0" smtClean="0">
                <a:solidFill>
                  <a:srgbClr val="000099"/>
                </a:solidFill>
                <a:latin typeface="Alstom" pitchFamily="2" charset="0"/>
              </a:rPr>
              <a:t>двигателя, преобразователя и системы </a:t>
            </a:r>
          </a:p>
          <a:p>
            <a:pPr algn="ctr" rtl="0" eaLnBrk="1" hangingPunct="1">
              <a:lnSpc>
                <a:spcPct val="100000"/>
              </a:lnSpc>
              <a:spcBef>
                <a:spcPct val="0"/>
              </a:spcBef>
              <a:spcAft>
                <a:spcPct val="0"/>
              </a:spcAft>
              <a:buClrTx/>
            </a:pPr>
            <a:r>
              <a:rPr lang="ru-RU" sz="1800" b="0" dirty="0" smtClean="0">
                <a:solidFill>
                  <a:srgbClr val="000099"/>
                </a:solidFill>
                <a:latin typeface="Alstom" pitchFamily="2" charset="0"/>
              </a:rPr>
              <a:t>управления электроприводом и тележек</a:t>
            </a:r>
          </a:p>
        </p:txBody>
      </p:sp>
      <p:sp>
        <p:nvSpPr>
          <p:cNvPr id="20485" name="Text Box 7"/>
          <p:cNvSpPr txBox="1">
            <a:spLocks noChangeArrowheads="1"/>
          </p:cNvSpPr>
          <p:nvPr/>
        </p:nvSpPr>
        <p:spPr bwMode="auto">
          <a:xfrm>
            <a:off x="746479" y="177800"/>
            <a:ext cx="7993944"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spcBef>
                <a:spcPct val="0"/>
              </a:spcBef>
              <a:spcAft>
                <a:spcPct val="0"/>
              </a:spcAft>
              <a:buClrTx/>
            </a:pPr>
            <a:r>
              <a:rPr lang="ru-RU" sz="2800" b="0">
                <a:latin typeface="Alstom" pitchFamily="2" charset="0"/>
              </a:rPr>
              <a:t>Электровоз 2ЭС5 - Россия</a:t>
            </a:r>
            <a:endParaRPr lang="en-GB" altLang="fr-FR" sz="2800" b="0">
              <a:latin typeface="Alstom" pitchFamily="2" charset="0"/>
            </a:endParaRPr>
          </a:p>
        </p:txBody>
      </p:sp>
      <p:pic>
        <p:nvPicPr>
          <p:cNvPr id="20486"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878" y="1181100"/>
            <a:ext cx="3650544"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4480330"/>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6052257" y="1181100"/>
            <a:ext cx="3000022" cy="3890694"/>
          </a:xfrm>
          <a:prstGeom prst="rect">
            <a:avLst/>
          </a:prstGeom>
          <a:solidFill>
            <a:srgbClr val="FFFFCC"/>
          </a:solidFill>
          <a:ln>
            <a:noFill/>
          </a:ln>
          <a:effectLst>
            <a:prstShdw prst="shdw17" dist="17961" dir="2700000">
              <a:srgbClr val="99997A"/>
            </a:prstShdw>
          </a:effectLst>
          <a:extLst>
            <a:ext uri="{91240B29-F687-4F45-9708-019B960494DF}">
              <a14:hiddenLine xmlns:a14="http://schemas.microsoft.com/office/drawing/2010/main" w="12700">
                <a:solidFill>
                  <a:srgbClr val="009900"/>
                </a:solidFill>
                <a:miter lim="800000"/>
                <a:headEnd/>
                <a:tailEnd/>
              </a14:hiddenLine>
            </a:ext>
          </a:extLst>
        </p:spPr>
        <p:txBody>
          <a:bodyPr lIns="32868" tIns="40583" rIns="32868" bIns="40583" rtlCol="0">
            <a:spAutoFit/>
          </a:bodyPr>
          <a:lstStyle>
            <a:lvl1pPr algn="l" defTabSz="695325" rtl="0" eaLnBrk="0" hangingPunct="0">
              <a:lnSpc>
                <a:spcPct val="90000"/>
              </a:lnSpc>
              <a:spcBef>
                <a:spcPts val="1000"/>
              </a:spcBef>
              <a:spcAft>
                <a:spcPts val="600"/>
              </a:spcAft>
              <a:buClr>
                <a:srgbClr val="1B5CA5"/>
              </a:buClr>
              <a:tabLst>
                <a:tab pos="177800" algn="l"/>
                <a:tab pos="1393825" algn="l"/>
                <a:tab pos="2482850" algn="r"/>
                <a:tab pos="2782888" algn="r"/>
              </a:tabLst>
              <a:defRPr sz="2400">
                <a:solidFill>
                  <a:schemeClr val="tx1"/>
                </a:solidFill>
                <a:latin typeface="Arial" pitchFamily="34" charset="0"/>
              </a:defRPr>
            </a:lvl1pPr>
            <a:lvl2pPr marL="742950" indent="-285750" algn="l" defTabSz="695325" rtl="0" eaLnBrk="0" hangingPunct="0">
              <a:lnSpc>
                <a:spcPct val="90000"/>
              </a:lnSpc>
              <a:buClr>
                <a:srgbClr val="5D535A"/>
              </a:buClr>
              <a:buFont typeface="Alstom" pitchFamily="2" charset="0"/>
              <a:buChar char="−"/>
              <a:tabLst>
                <a:tab pos="177800" algn="l"/>
                <a:tab pos="1393825" algn="l"/>
                <a:tab pos="2482850" algn="r"/>
                <a:tab pos="2782888" algn="r"/>
              </a:tabLst>
              <a:defRPr sz="2200">
                <a:solidFill>
                  <a:srgbClr val="5D535A"/>
                </a:solidFill>
                <a:latin typeface="Arial" pitchFamily="34" charset="0"/>
              </a:defRPr>
            </a:lvl2pPr>
            <a:lvl3pPr marL="1143000" indent="-228600" algn="l" defTabSz="695325" rtl="0" eaLnBrk="0" hangingPunct="0">
              <a:spcBef>
                <a:spcPct val="20000"/>
              </a:spcBef>
              <a:buClr>
                <a:srgbClr val="5D535A"/>
              </a:buClr>
              <a:buFont typeface="Arial" pitchFamily="34" charset="0"/>
              <a:buChar char="•"/>
              <a:tabLst>
                <a:tab pos="177800" algn="l"/>
                <a:tab pos="1393825" algn="l"/>
                <a:tab pos="2482850" algn="r"/>
                <a:tab pos="2782888" algn="r"/>
              </a:tabLst>
              <a:defRPr sz="2000">
                <a:solidFill>
                  <a:srgbClr val="5D535A"/>
                </a:solidFill>
                <a:latin typeface="Arial" pitchFamily="34" charset="0"/>
              </a:defRPr>
            </a:lvl3pPr>
            <a:lvl4pPr marL="1600200" indent="-228600" algn="l" defTabSz="695325" rtl="0" eaLnBrk="0" hangingPunct="0">
              <a:spcBef>
                <a:spcPct val="20000"/>
              </a:spcBef>
              <a:buClr>
                <a:srgbClr val="5D535A"/>
              </a:buClr>
              <a:buFont typeface="Alstom" pitchFamily="2" charset="0"/>
              <a:buChar char="−"/>
              <a:tabLst>
                <a:tab pos="177800" algn="l"/>
                <a:tab pos="1393825" algn="l"/>
                <a:tab pos="2482850" algn="r"/>
                <a:tab pos="2782888" algn="r"/>
              </a:tabLst>
              <a:defRPr>
                <a:solidFill>
                  <a:srgbClr val="5D535A"/>
                </a:solidFill>
                <a:latin typeface="Arial" pitchFamily="34" charset="0"/>
              </a:defRPr>
            </a:lvl4pPr>
            <a:lvl5pPr marL="2057400" indent="-228600" algn="l" defTabSz="695325" rtl="0" eaLnBrk="0" hangingPunct="0">
              <a:spcBef>
                <a:spcPct val="20000"/>
              </a:spcBef>
              <a:buClr>
                <a:srgbClr val="5D535A"/>
              </a:buClr>
              <a:buFont typeface="Arial" pitchFamily="34" charset="0"/>
              <a:buChar char="•"/>
              <a:tabLst>
                <a:tab pos="177800" algn="l"/>
                <a:tab pos="1393825" algn="l"/>
                <a:tab pos="2482850" algn="r"/>
                <a:tab pos="2782888" algn="r"/>
              </a:tabLst>
              <a:defRPr>
                <a:solidFill>
                  <a:srgbClr val="5D535A"/>
                </a:solidFill>
                <a:latin typeface="Arial" pitchFamily="34" charset="0"/>
              </a:defRPr>
            </a:lvl5pPr>
            <a:lvl6pPr marL="2514600" indent="-228600" algn="l" defTabSz="695325" rtl="0" eaLnBrk="0" fontAlgn="base" hangingPunct="0">
              <a:spcBef>
                <a:spcPct val="20000"/>
              </a:spcBef>
              <a:spcAft>
                <a:spcPct val="0"/>
              </a:spcAft>
              <a:buClr>
                <a:srgbClr val="5D535A"/>
              </a:buClr>
              <a:buFont typeface="Arial" pitchFamily="34" charset="0"/>
              <a:buChar char="•"/>
              <a:tabLst>
                <a:tab pos="177800" algn="l"/>
                <a:tab pos="1393825" algn="l"/>
                <a:tab pos="2482850" algn="r"/>
                <a:tab pos="2782888" algn="r"/>
              </a:tabLst>
              <a:defRPr>
                <a:solidFill>
                  <a:srgbClr val="5D535A"/>
                </a:solidFill>
                <a:latin typeface="Arial" pitchFamily="34" charset="0"/>
              </a:defRPr>
            </a:lvl6pPr>
            <a:lvl7pPr marL="2971800" indent="-228600" algn="l" defTabSz="695325" rtl="0" eaLnBrk="0" fontAlgn="base" hangingPunct="0">
              <a:spcBef>
                <a:spcPct val="20000"/>
              </a:spcBef>
              <a:spcAft>
                <a:spcPct val="0"/>
              </a:spcAft>
              <a:buClr>
                <a:srgbClr val="5D535A"/>
              </a:buClr>
              <a:buFont typeface="Arial" pitchFamily="34" charset="0"/>
              <a:buChar char="•"/>
              <a:tabLst>
                <a:tab pos="177800" algn="l"/>
                <a:tab pos="1393825" algn="l"/>
                <a:tab pos="2482850" algn="r"/>
                <a:tab pos="2782888" algn="r"/>
              </a:tabLst>
              <a:defRPr>
                <a:solidFill>
                  <a:srgbClr val="5D535A"/>
                </a:solidFill>
                <a:latin typeface="Arial" pitchFamily="34" charset="0"/>
              </a:defRPr>
            </a:lvl7pPr>
            <a:lvl8pPr marL="3429000" indent="-228600" algn="l" defTabSz="695325" rtl="0" eaLnBrk="0" fontAlgn="base" hangingPunct="0">
              <a:spcBef>
                <a:spcPct val="20000"/>
              </a:spcBef>
              <a:spcAft>
                <a:spcPct val="0"/>
              </a:spcAft>
              <a:buClr>
                <a:srgbClr val="5D535A"/>
              </a:buClr>
              <a:buFont typeface="Arial" pitchFamily="34" charset="0"/>
              <a:buChar char="•"/>
              <a:tabLst>
                <a:tab pos="177800" algn="l"/>
                <a:tab pos="1393825" algn="l"/>
                <a:tab pos="2482850" algn="r"/>
                <a:tab pos="2782888" algn="r"/>
              </a:tabLst>
              <a:defRPr>
                <a:solidFill>
                  <a:srgbClr val="5D535A"/>
                </a:solidFill>
                <a:latin typeface="Arial" pitchFamily="34" charset="0"/>
              </a:defRPr>
            </a:lvl8pPr>
            <a:lvl9pPr marL="3886200" indent="-228600" algn="l" defTabSz="695325" rtl="0" eaLnBrk="0" fontAlgn="base" hangingPunct="0">
              <a:spcBef>
                <a:spcPct val="20000"/>
              </a:spcBef>
              <a:spcAft>
                <a:spcPct val="0"/>
              </a:spcAft>
              <a:buClr>
                <a:srgbClr val="5D535A"/>
              </a:buClr>
              <a:buFont typeface="Arial" pitchFamily="34" charset="0"/>
              <a:buChar char="•"/>
              <a:tabLst>
                <a:tab pos="177800" algn="l"/>
                <a:tab pos="1393825" algn="l"/>
                <a:tab pos="2482850" algn="r"/>
                <a:tab pos="2782888" algn="r"/>
              </a:tabLst>
              <a:defRPr>
                <a:solidFill>
                  <a:srgbClr val="5D535A"/>
                </a:solidFill>
                <a:latin typeface="Arial" pitchFamily="34" charset="0"/>
              </a:defRPr>
            </a:lvl9pPr>
          </a:lstStyle>
          <a:p>
            <a:pPr rtl="0">
              <a:lnSpc>
                <a:spcPct val="125000"/>
              </a:lnSpc>
              <a:spcBef>
                <a:spcPct val="0"/>
              </a:spcBef>
              <a:spcAft>
                <a:spcPct val="0"/>
              </a:spcAft>
              <a:buClrTx/>
            </a:pPr>
            <a:r>
              <a:rPr lang="ru-RU" sz="900" b="0" dirty="0">
                <a:solidFill>
                  <a:srgbClr val="009900"/>
                </a:solidFill>
                <a:latin typeface="FuturaA Md BT" pitchFamily="34" charset="0"/>
              </a:rPr>
              <a:t>Коммерческие данные</a:t>
            </a:r>
            <a:endParaRPr lang="es-ES_tradnl" altLang="fr-FR" sz="900" b="0" dirty="0">
              <a:latin typeface="FuturaA Md BT" pitchFamily="34" charset="0"/>
            </a:endParaRPr>
          </a:p>
          <a:p>
            <a:pPr rtl="0">
              <a:lnSpc>
                <a:spcPct val="125000"/>
              </a:lnSpc>
              <a:spcBef>
                <a:spcPct val="0"/>
              </a:spcBef>
              <a:spcAft>
                <a:spcPct val="0"/>
              </a:spcAft>
              <a:buClrTx/>
            </a:pPr>
            <a:r>
              <a:rPr lang="ru-RU" sz="900" b="0" dirty="0">
                <a:latin typeface="FuturaA Md BT" pitchFamily="34" charset="0"/>
              </a:rPr>
              <a:t>	Сертифицирован для ж/д дорог 	Казахстан</a:t>
            </a:r>
          </a:p>
          <a:p>
            <a:pPr rtl="0">
              <a:lnSpc>
                <a:spcPct val="125000"/>
              </a:lnSpc>
              <a:spcBef>
                <a:spcPct val="0"/>
              </a:spcBef>
              <a:spcAft>
                <a:spcPct val="0"/>
              </a:spcAft>
              <a:buClrTx/>
            </a:pPr>
            <a:r>
              <a:rPr lang="ru-RU" sz="900" b="0" dirty="0">
                <a:latin typeface="FuturaA Md BT" pitchFamily="34" charset="0"/>
              </a:rPr>
              <a:t>	Первая поставка		2014г.</a:t>
            </a:r>
          </a:p>
          <a:p>
            <a:pPr rtl="0">
              <a:lnSpc>
                <a:spcPct val="125000"/>
              </a:lnSpc>
              <a:spcBef>
                <a:spcPct val="0"/>
              </a:spcBef>
              <a:spcAft>
                <a:spcPct val="0"/>
              </a:spcAft>
              <a:buClrTx/>
            </a:pPr>
            <a:r>
              <a:rPr lang="ru-RU" sz="900" b="0" dirty="0">
                <a:latin typeface="FuturaA Md BT" pitchFamily="34" charset="0"/>
              </a:rPr>
              <a:t>	Количество блоков		200</a:t>
            </a:r>
          </a:p>
          <a:p>
            <a:pPr rtl="0">
              <a:lnSpc>
                <a:spcPct val="125000"/>
              </a:lnSpc>
              <a:spcBef>
                <a:spcPct val="0"/>
              </a:spcBef>
              <a:spcAft>
                <a:spcPct val="0"/>
              </a:spcAft>
              <a:buClrTx/>
            </a:pPr>
            <a:r>
              <a:rPr lang="ru-RU" sz="900" b="0" dirty="0">
                <a:latin typeface="FuturaA Md BT" pitchFamily="34" charset="0"/>
              </a:rPr>
              <a:t>	Наименование       		KZ8A</a:t>
            </a:r>
          </a:p>
          <a:p>
            <a:pPr rtl="0">
              <a:lnSpc>
                <a:spcPct val="125000"/>
              </a:lnSpc>
              <a:spcBef>
                <a:spcPct val="0"/>
              </a:spcBef>
              <a:spcAft>
                <a:spcPct val="0"/>
              </a:spcAft>
              <a:buClrTx/>
            </a:pPr>
            <a:r>
              <a:rPr lang="ru-RU" sz="900" b="0" dirty="0">
                <a:latin typeface="FuturaA Md BT" pitchFamily="34" charset="0"/>
              </a:rPr>
              <a:t>	Тип локомотива		Грузовой</a:t>
            </a:r>
          </a:p>
          <a:p>
            <a:pPr rtl="0">
              <a:lnSpc>
                <a:spcPct val="125000"/>
              </a:lnSpc>
              <a:spcBef>
                <a:spcPct val="0"/>
              </a:spcBef>
              <a:spcAft>
                <a:spcPct val="0"/>
              </a:spcAft>
              <a:buClrTx/>
            </a:pPr>
            <a:r>
              <a:rPr lang="ru-RU" sz="900" b="0" dirty="0">
                <a:solidFill>
                  <a:srgbClr val="009900"/>
                </a:solidFill>
                <a:latin typeface="FuturaA Md BT" pitchFamily="34" charset="0"/>
              </a:rPr>
              <a:t>Основные технические данные</a:t>
            </a:r>
          </a:p>
          <a:p>
            <a:pPr rtl="0">
              <a:lnSpc>
                <a:spcPct val="125000"/>
              </a:lnSpc>
              <a:spcBef>
                <a:spcPct val="0"/>
              </a:spcBef>
              <a:spcAft>
                <a:spcPct val="0"/>
              </a:spcAft>
              <a:buClrTx/>
            </a:pPr>
            <a:r>
              <a:rPr lang="ru-RU" sz="900" b="0" dirty="0">
                <a:latin typeface="FuturaA Md BT" pitchFamily="34" charset="0"/>
              </a:rPr>
              <a:t>	Осевая формула		2*Bo’Bo’</a:t>
            </a:r>
          </a:p>
          <a:p>
            <a:pPr rtl="0">
              <a:lnSpc>
                <a:spcPct val="125000"/>
              </a:lnSpc>
              <a:spcBef>
                <a:spcPct val="0"/>
              </a:spcBef>
              <a:spcAft>
                <a:spcPct val="0"/>
              </a:spcAft>
              <a:buClrTx/>
            </a:pPr>
            <a:r>
              <a:rPr lang="ru-RU" sz="900" b="0" dirty="0">
                <a:latin typeface="FuturaA Md BT" pitchFamily="34" charset="0"/>
              </a:rPr>
              <a:t>	Колея		1 520 мм</a:t>
            </a:r>
          </a:p>
          <a:p>
            <a:pPr rtl="0">
              <a:lnSpc>
                <a:spcPct val="125000"/>
              </a:lnSpc>
              <a:spcBef>
                <a:spcPct val="0"/>
              </a:spcBef>
              <a:spcAft>
                <a:spcPct val="0"/>
              </a:spcAft>
              <a:buClrTx/>
            </a:pPr>
            <a:r>
              <a:rPr lang="ru-RU" sz="900" b="0" dirty="0">
                <a:latin typeface="FuturaA Md BT" pitchFamily="34" charset="0"/>
              </a:rPr>
              <a:t>	Нагрузка на ось		25 т</a:t>
            </a:r>
          </a:p>
          <a:p>
            <a:pPr rtl="0">
              <a:lnSpc>
                <a:spcPct val="125000"/>
              </a:lnSpc>
              <a:spcBef>
                <a:spcPct val="0"/>
              </a:spcBef>
              <a:spcAft>
                <a:spcPct val="0"/>
              </a:spcAft>
              <a:buClrTx/>
            </a:pPr>
            <a:r>
              <a:rPr lang="ru-RU" sz="900" b="0" dirty="0">
                <a:latin typeface="FuturaA Md BT" pitchFamily="34" charset="0"/>
              </a:rPr>
              <a:t>	Габариты состава		Россия</a:t>
            </a:r>
          </a:p>
          <a:p>
            <a:pPr rtl="0">
              <a:lnSpc>
                <a:spcPct val="125000"/>
              </a:lnSpc>
              <a:spcBef>
                <a:spcPct val="0"/>
              </a:spcBef>
              <a:spcAft>
                <a:spcPct val="0"/>
              </a:spcAft>
              <a:buClrTx/>
            </a:pPr>
            <a:r>
              <a:rPr lang="ru-RU" sz="900" b="0" dirty="0">
                <a:latin typeface="FuturaA Md BT" pitchFamily="34" charset="0"/>
              </a:rPr>
              <a:t>	Наименьший радиус проходимых кривых		125 м</a:t>
            </a:r>
          </a:p>
          <a:p>
            <a:pPr rtl="0">
              <a:lnSpc>
                <a:spcPct val="125000"/>
              </a:lnSpc>
              <a:spcBef>
                <a:spcPct val="0"/>
              </a:spcBef>
              <a:spcAft>
                <a:spcPct val="0"/>
              </a:spcAft>
              <a:buClrTx/>
            </a:pPr>
            <a:r>
              <a:rPr lang="ru-RU" sz="900" b="0" dirty="0">
                <a:solidFill>
                  <a:srgbClr val="009900"/>
                </a:solidFill>
                <a:latin typeface="FuturaA Md BT" pitchFamily="34" charset="0"/>
              </a:rPr>
              <a:t>Номинальная мощность</a:t>
            </a:r>
            <a:endParaRPr lang="es-ES_tradnl" altLang="fr-FR" sz="900" b="0" dirty="0">
              <a:latin typeface="FuturaA Md BT" pitchFamily="34" charset="0"/>
            </a:endParaRPr>
          </a:p>
          <a:p>
            <a:pPr rtl="0">
              <a:lnSpc>
                <a:spcPct val="125000"/>
              </a:lnSpc>
              <a:spcBef>
                <a:spcPct val="0"/>
              </a:spcBef>
              <a:spcAft>
                <a:spcPct val="0"/>
              </a:spcAft>
              <a:buClrTx/>
            </a:pPr>
            <a:r>
              <a:rPr lang="ru-RU" sz="900" b="0" dirty="0">
                <a:latin typeface="FuturaA Md BT" pitchFamily="34" charset="0"/>
              </a:rPr>
              <a:t>	25 кВ AC ВЛ 		8 800 кВт</a:t>
            </a:r>
          </a:p>
          <a:p>
            <a:pPr rtl="0">
              <a:lnSpc>
                <a:spcPct val="125000"/>
              </a:lnSpc>
              <a:spcBef>
                <a:spcPct val="0"/>
              </a:spcBef>
              <a:spcAft>
                <a:spcPct val="0"/>
              </a:spcAft>
              <a:buClrTx/>
            </a:pPr>
            <a:r>
              <a:rPr lang="ru-RU" sz="900" b="0" dirty="0">
                <a:solidFill>
                  <a:srgbClr val="009900"/>
                </a:solidFill>
                <a:latin typeface="FuturaA Md BT" pitchFamily="34" charset="0"/>
              </a:rPr>
              <a:t>Тяговая характеристика </a:t>
            </a:r>
            <a:endParaRPr lang="es-ES_tradnl" altLang="fr-FR" sz="900" b="0" dirty="0">
              <a:latin typeface="FuturaA Md BT" pitchFamily="34" charset="0"/>
            </a:endParaRPr>
          </a:p>
          <a:p>
            <a:pPr rtl="0">
              <a:lnSpc>
                <a:spcPct val="125000"/>
              </a:lnSpc>
              <a:spcBef>
                <a:spcPct val="0"/>
              </a:spcBef>
              <a:spcAft>
                <a:spcPct val="0"/>
              </a:spcAft>
              <a:buClrTx/>
            </a:pPr>
            <a:r>
              <a:rPr lang="ru-RU" sz="900" b="0" dirty="0">
                <a:latin typeface="FuturaA Md BT" pitchFamily="34" charset="0"/>
              </a:rPr>
              <a:t>	Сила тяги при трогании		833 кН</a:t>
            </a:r>
          </a:p>
          <a:p>
            <a:pPr rtl="0">
              <a:lnSpc>
                <a:spcPct val="125000"/>
              </a:lnSpc>
              <a:spcBef>
                <a:spcPct val="0"/>
              </a:spcBef>
              <a:spcAft>
                <a:spcPct val="0"/>
              </a:spcAft>
              <a:buClrTx/>
            </a:pPr>
            <a:r>
              <a:rPr lang="ru-RU" sz="900" b="0" dirty="0">
                <a:latin typeface="FuturaA Md BT" pitchFamily="34" charset="0"/>
              </a:rPr>
              <a:t>	Максимальная скорость 		120 км/ч</a:t>
            </a:r>
          </a:p>
          <a:p>
            <a:pPr rtl="0">
              <a:lnSpc>
                <a:spcPct val="125000"/>
              </a:lnSpc>
              <a:spcBef>
                <a:spcPct val="0"/>
              </a:spcBef>
              <a:spcAft>
                <a:spcPct val="0"/>
              </a:spcAft>
              <a:buClrTx/>
            </a:pPr>
            <a:r>
              <a:rPr lang="ru-RU" sz="900" b="0" dirty="0">
                <a:latin typeface="FuturaA Md BT" pitchFamily="34" charset="0"/>
              </a:rPr>
              <a:t>	</a:t>
            </a:r>
          </a:p>
          <a:p>
            <a:pPr rtl="0">
              <a:lnSpc>
                <a:spcPct val="125000"/>
              </a:lnSpc>
              <a:spcBef>
                <a:spcPct val="0"/>
              </a:spcBef>
              <a:spcAft>
                <a:spcPct val="0"/>
              </a:spcAft>
              <a:buClrTx/>
            </a:pPr>
            <a:r>
              <a:rPr lang="ru-RU" sz="900" b="0" dirty="0">
                <a:solidFill>
                  <a:srgbClr val="009900"/>
                </a:solidFill>
                <a:latin typeface="FuturaA Md BT" pitchFamily="34" charset="0"/>
              </a:rPr>
              <a:t>Характеристики электротормоза</a:t>
            </a:r>
            <a:endParaRPr lang="es-ES_tradnl" altLang="fr-FR" sz="900" b="0" dirty="0">
              <a:latin typeface="FuturaA Md BT" pitchFamily="34" charset="0"/>
            </a:endParaRPr>
          </a:p>
          <a:p>
            <a:pPr rtl="0">
              <a:lnSpc>
                <a:spcPct val="125000"/>
              </a:lnSpc>
              <a:spcBef>
                <a:spcPct val="0"/>
              </a:spcBef>
              <a:spcAft>
                <a:spcPct val="0"/>
              </a:spcAft>
              <a:buClrTx/>
            </a:pPr>
            <a:r>
              <a:rPr lang="ru-RU" sz="900" b="0" dirty="0">
                <a:latin typeface="FuturaA Md BT" pitchFamily="34" charset="0"/>
              </a:rPr>
              <a:t>	 Мощность рекуперативного тормоза на валах тяговых двигателей	 7 600 кВт 	</a:t>
            </a:r>
          </a:p>
          <a:p>
            <a:pPr rtl="0">
              <a:lnSpc>
                <a:spcPct val="125000"/>
              </a:lnSpc>
              <a:spcBef>
                <a:spcPct val="0"/>
              </a:spcBef>
              <a:spcAft>
                <a:spcPct val="0"/>
              </a:spcAft>
              <a:buClrTx/>
            </a:pPr>
            <a:r>
              <a:rPr lang="ru-RU" sz="900" b="0" dirty="0">
                <a:solidFill>
                  <a:srgbClr val="009900"/>
                </a:solidFill>
                <a:latin typeface="FuturaA Md BT" pitchFamily="34" charset="0"/>
              </a:rPr>
              <a:t>СМЕ		</a:t>
            </a:r>
            <a:r>
              <a:rPr lang="ru-RU" sz="900" b="0" dirty="0" smtClean="0">
                <a:latin typeface="FuturaA Md BT" pitchFamily="34" charset="0"/>
              </a:rPr>
              <a:t>2</a:t>
            </a:r>
            <a:endParaRPr lang="ru-RU" sz="900" b="0" dirty="0">
              <a:latin typeface="FuturaA Md BT" pitchFamily="34" charset="0"/>
            </a:endParaRPr>
          </a:p>
        </p:txBody>
      </p:sp>
      <p:sp>
        <p:nvSpPr>
          <p:cNvPr id="22531" name="Text Box 5"/>
          <p:cNvSpPr txBox="1">
            <a:spLocks noChangeArrowheads="1"/>
          </p:cNvSpPr>
          <p:nvPr/>
        </p:nvSpPr>
        <p:spPr bwMode="auto">
          <a:xfrm>
            <a:off x="352778" y="4506914"/>
            <a:ext cx="4929012"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lnSpc>
                <a:spcPct val="100000"/>
              </a:lnSpc>
              <a:spcBef>
                <a:spcPct val="0"/>
              </a:spcBef>
              <a:spcAft>
                <a:spcPct val="0"/>
              </a:spcAft>
              <a:buClrTx/>
            </a:pPr>
            <a:r>
              <a:rPr lang="ru-RU" sz="2000" b="0">
                <a:solidFill>
                  <a:schemeClr val="bg2"/>
                </a:solidFill>
                <a:latin typeface="Alstom" pitchFamily="2" charset="0"/>
              </a:rPr>
              <a:t>Соответствует</a:t>
            </a:r>
          </a:p>
          <a:p>
            <a:pPr rtl="0" eaLnBrk="1" hangingPunct="1">
              <a:lnSpc>
                <a:spcPct val="100000"/>
              </a:lnSpc>
              <a:spcBef>
                <a:spcPct val="0"/>
              </a:spcBef>
              <a:spcAft>
                <a:spcPct val="0"/>
              </a:spcAft>
              <a:buClrTx/>
              <a:buFontTx/>
              <a:buChar char="•"/>
            </a:pPr>
            <a:r>
              <a:rPr lang="ru-RU" sz="2000" b="0">
                <a:solidFill>
                  <a:schemeClr val="bg2"/>
                </a:solidFill>
                <a:latin typeface="Alstom" pitchFamily="2" charset="0"/>
              </a:rPr>
              <a:t> нормам ГОСТ</a:t>
            </a:r>
          </a:p>
          <a:p>
            <a:pPr rtl="0" eaLnBrk="1" hangingPunct="1">
              <a:lnSpc>
                <a:spcPct val="100000"/>
              </a:lnSpc>
              <a:spcBef>
                <a:spcPct val="0"/>
              </a:spcBef>
              <a:spcAft>
                <a:spcPct val="0"/>
              </a:spcAft>
              <a:buClrTx/>
              <a:buFontTx/>
              <a:buChar char="•"/>
            </a:pPr>
            <a:r>
              <a:rPr lang="ru-RU" sz="2000" b="0">
                <a:solidFill>
                  <a:schemeClr val="bg2"/>
                </a:solidFill>
                <a:latin typeface="Alstom" pitchFamily="2" charset="0"/>
              </a:rPr>
              <a:t> Эксплуатация при температурах до –50°C</a:t>
            </a:r>
            <a:endParaRPr lang="en-GB" altLang="fr-FR" sz="2000" b="0">
              <a:solidFill>
                <a:srgbClr val="000099"/>
              </a:solidFill>
              <a:latin typeface="Alstom" pitchFamily="2" charset="0"/>
            </a:endParaRPr>
          </a:p>
        </p:txBody>
      </p:sp>
      <p:sp>
        <p:nvSpPr>
          <p:cNvPr id="22532" name="Rectangle 6"/>
          <p:cNvSpPr>
            <a:spLocks noChangeArrowheads="1"/>
          </p:cNvSpPr>
          <p:nvPr/>
        </p:nvSpPr>
        <p:spPr bwMode="auto">
          <a:xfrm>
            <a:off x="990600" y="5643563"/>
            <a:ext cx="7226300" cy="698500"/>
          </a:xfrm>
          <a:prstGeom prst="rect">
            <a:avLst/>
          </a:prstGeom>
          <a:solidFill>
            <a:srgbClr val="FFFF99"/>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algn="ctr" rtl="0" eaLnBrk="1" hangingPunct="1">
              <a:lnSpc>
                <a:spcPct val="100000"/>
              </a:lnSpc>
              <a:spcBef>
                <a:spcPct val="0"/>
              </a:spcBef>
              <a:spcAft>
                <a:spcPct val="0"/>
              </a:spcAft>
              <a:buClrTx/>
            </a:pPr>
            <a:r>
              <a:rPr lang="ru-RU" sz="2000" b="0" dirty="0">
                <a:solidFill>
                  <a:srgbClr val="000099"/>
                </a:solidFill>
                <a:latin typeface="Alstom" pitchFamily="2" charset="0"/>
              </a:rPr>
              <a:t>Alstom разрабатывает дизайн, </a:t>
            </a:r>
            <a:r>
              <a:rPr lang="ru-RU" sz="2000" b="0" dirty="0" smtClean="0">
                <a:solidFill>
                  <a:srgbClr val="000099"/>
                </a:solidFill>
                <a:latin typeface="Alstom" pitchFamily="2" charset="0"/>
              </a:rPr>
              <a:t>постройкой завода и </a:t>
            </a:r>
            <a:r>
              <a:rPr lang="ru-RU" sz="2000" b="0" dirty="0">
                <a:solidFill>
                  <a:srgbClr val="000099"/>
                </a:solidFill>
                <a:latin typeface="Alstom" pitchFamily="2" charset="0"/>
              </a:rPr>
              <a:t>сертификацией</a:t>
            </a:r>
          </a:p>
        </p:txBody>
      </p:sp>
      <p:sp>
        <p:nvSpPr>
          <p:cNvPr id="22533" name="Text Box 7"/>
          <p:cNvSpPr txBox="1">
            <a:spLocks noChangeArrowheads="1"/>
          </p:cNvSpPr>
          <p:nvPr/>
        </p:nvSpPr>
        <p:spPr bwMode="auto">
          <a:xfrm>
            <a:off x="321733" y="177800"/>
            <a:ext cx="799394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spcBef>
                <a:spcPct val="0"/>
              </a:spcBef>
              <a:spcAft>
                <a:spcPct val="0"/>
              </a:spcAft>
              <a:buClrTx/>
            </a:pPr>
            <a:r>
              <a:rPr lang="ru-RU" sz="2800" b="0">
                <a:latin typeface="Alstom" pitchFamily="2" charset="0"/>
              </a:rPr>
              <a:t>Электровоз KZ8A - рынки Казахстана и СНГ</a:t>
            </a:r>
            <a:endParaRPr lang="en-GB" altLang="fr-FR" sz="2800" b="0">
              <a:latin typeface="Alstom" pitchFamily="2" charset="0"/>
            </a:endParaRPr>
          </a:p>
        </p:txBody>
      </p:sp>
      <p:pic>
        <p:nvPicPr>
          <p:cNvPr id="22534"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2778" y="1282701"/>
            <a:ext cx="4251678" cy="323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58784" y="4706773"/>
            <a:ext cx="1246012"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5172882"/>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6052257" y="1181100"/>
            <a:ext cx="3000022" cy="3890694"/>
          </a:xfrm>
          <a:prstGeom prst="rect">
            <a:avLst/>
          </a:prstGeom>
          <a:solidFill>
            <a:srgbClr val="FFFFCC"/>
          </a:solidFill>
          <a:ln>
            <a:noFill/>
          </a:ln>
          <a:effectLst>
            <a:prstShdw prst="shdw17" dist="17961" dir="2700000">
              <a:srgbClr val="99997A"/>
            </a:prstShdw>
          </a:effectLst>
          <a:extLst>
            <a:ext uri="{91240B29-F687-4F45-9708-019B960494DF}">
              <a14:hiddenLine xmlns:a14="http://schemas.microsoft.com/office/drawing/2010/main" w="12700">
                <a:solidFill>
                  <a:srgbClr val="009900"/>
                </a:solidFill>
                <a:miter lim="800000"/>
                <a:headEnd/>
                <a:tailEnd/>
              </a14:hiddenLine>
            </a:ext>
          </a:extLst>
        </p:spPr>
        <p:txBody>
          <a:bodyPr lIns="32868" tIns="40583" rIns="32868" bIns="40583" rtlCol="0">
            <a:spAutoFit/>
          </a:bodyPr>
          <a:lstStyle>
            <a:lvl1pPr algn="l" defTabSz="695325" rtl="0" eaLnBrk="0" hangingPunct="0">
              <a:lnSpc>
                <a:spcPct val="90000"/>
              </a:lnSpc>
              <a:spcBef>
                <a:spcPts val="1000"/>
              </a:spcBef>
              <a:spcAft>
                <a:spcPts val="600"/>
              </a:spcAft>
              <a:buClr>
                <a:srgbClr val="1B5CA5"/>
              </a:buClr>
              <a:tabLst>
                <a:tab pos="177800" algn="l"/>
                <a:tab pos="1393825" algn="l"/>
                <a:tab pos="2482850" algn="r"/>
                <a:tab pos="2782888" algn="r"/>
              </a:tabLst>
              <a:defRPr sz="2400">
                <a:solidFill>
                  <a:schemeClr val="tx1"/>
                </a:solidFill>
                <a:latin typeface="Arial" pitchFamily="34" charset="0"/>
              </a:defRPr>
            </a:lvl1pPr>
            <a:lvl2pPr marL="742950" indent="-285750" algn="l" defTabSz="695325" rtl="0" eaLnBrk="0" hangingPunct="0">
              <a:lnSpc>
                <a:spcPct val="90000"/>
              </a:lnSpc>
              <a:buClr>
                <a:srgbClr val="5D535A"/>
              </a:buClr>
              <a:buFont typeface="Alstom" pitchFamily="2" charset="0"/>
              <a:buChar char="−"/>
              <a:tabLst>
                <a:tab pos="177800" algn="l"/>
                <a:tab pos="1393825" algn="l"/>
                <a:tab pos="2482850" algn="r"/>
                <a:tab pos="2782888" algn="r"/>
              </a:tabLst>
              <a:defRPr sz="2200">
                <a:solidFill>
                  <a:srgbClr val="5D535A"/>
                </a:solidFill>
                <a:latin typeface="Arial" pitchFamily="34" charset="0"/>
              </a:defRPr>
            </a:lvl2pPr>
            <a:lvl3pPr marL="1143000" indent="-228600" algn="l" defTabSz="695325" rtl="0" eaLnBrk="0" hangingPunct="0">
              <a:spcBef>
                <a:spcPct val="20000"/>
              </a:spcBef>
              <a:buClr>
                <a:srgbClr val="5D535A"/>
              </a:buClr>
              <a:buFont typeface="Arial" pitchFamily="34" charset="0"/>
              <a:buChar char="•"/>
              <a:tabLst>
                <a:tab pos="177800" algn="l"/>
                <a:tab pos="1393825" algn="l"/>
                <a:tab pos="2482850" algn="r"/>
                <a:tab pos="2782888" algn="r"/>
              </a:tabLst>
              <a:defRPr sz="2000">
                <a:solidFill>
                  <a:srgbClr val="5D535A"/>
                </a:solidFill>
                <a:latin typeface="Arial" pitchFamily="34" charset="0"/>
              </a:defRPr>
            </a:lvl3pPr>
            <a:lvl4pPr marL="1600200" indent="-228600" algn="l" defTabSz="695325" rtl="0" eaLnBrk="0" hangingPunct="0">
              <a:spcBef>
                <a:spcPct val="20000"/>
              </a:spcBef>
              <a:buClr>
                <a:srgbClr val="5D535A"/>
              </a:buClr>
              <a:buFont typeface="Alstom" pitchFamily="2" charset="0"/>
              <a:buChar char="−"/>
              <a:tabLst>
                <a:tab pos="177800" algn="l"/>
                <a:tab pos="1393825" algn="l"/>
                <a:tab pos="2482850" algn="r"/>
                <a:tab pos="2782888" algn="r"/>
              </a:tabLst>
              <a:defRPr>
                <a:solidFill>
                  <a:srgbClr val="5D535A"/>
                </a:solidFill>
                <a:latin typeface="Arial" pitchFamily="34" charset="0"/>
              </a:defRPr>
            </a:lvl4pPr>
            <a:lvl5pPr marL="2057400" indent="-228600" algn="l" defTabSz="695325" rtl="0" eaLnBrk="0" hangingPunct="0">
              <a:spcBef>
                <a:spcPct val="20000"/>
              </a:spcBef>
              <a:buClr>
                <a:srgbClr val="5D535A"/>
              </a:buClr>
              <a:buFont typeface="Arial" pitchFamily="34" charset="0"/>
              <a:buChar char="•"/>
              <a:tabLst>
                <a:tab pos="177800" algn="l"/>
                <a:tab pos="1393825" algn="l"/>
                <a:tab pos="2482850" algn="r"/>
                <a:tab pos="2782888" algn="r"/>
              </a:tabLst>
              <a:defRPr>
                <a:solidFill>
                  <a:srgbClr val="5D535A"/>
                </a:solidFill>
                <a:latin typeface="Arial" pitchFamily="34" charset="0"/>
              </a:defRPr>
            </a:lvl5pPr>
            <a:lvl6pPr marL="2514600" indent="-228600" algn="l" defTabSz="695325" rtl="0" eaLnBrk="0" fontAlgn="base" hangingPunct="0">
              <a:spcBef>
                <a:spcPct val="20000"/>
              </a:spcBef>
              <a:spcAft>
                <a:spcPct val="0"/>
              </a:spcAft>
              <a:buClr>
                <a:srgbClr val="5D535A"/>
              </a:buClr>
              <a:buFont typeface="Arial" pitchFamily="34" charset="0"/>
              <a:buChar char="•"/>
              <a:tabLst>
                <a:tab pos="177800" algn="l"/>
                <a:tab pos="1393825" algn="l"/>
                <a:tab pos="2482850" algn="r"/>
                <a:tab pos="2782888" algn="r"/>
              </a:tabLst>
              <a:defRPr>
                <a:solidFill>
                  <a:srgbClr val="5D535A"/>
                </a:solidFill>
                <a:latin typeface="Arial" pitchFamily="34" charset="0"/>
              </a:defRPr>
            </a:lvl6pPr>
            <a:lvl7pPr marL="2971800" indent="-228600" algn="l" defTabSz="695325" rtl="0" eaLnBrk="0" fontAlgn="base" hangingPunct="0">
              <a:spcBef>
                <a:spcPct val="20000"/>
              </a:spcBef>
              <a:spcAft>
                <a:spcPct val="0"/>
              </a:spcAft>
              <a:buClr>
                <a:srgbClr val="5D535A"/>
              </a:buClr>
              <a:buFont typeface="Arial" pitchFamily="34" charset="0"/>
              <a:buChar char="•"/>
              <a:tabLst>
                <a:tab pos="177800" algn="l"/>
                <a:tab pos="1393825" algn="l"/>
                <a:tab pos="2482850" algn="r"/>
                <a:tab pos="2782888" algn="r"/>
              </a:tabLst>
              <a:defRPr>
                <a:solidFill>
                  <a:srgbClr val="5D535A"/>
                </a:solidFill>
                <a:latin typeface="Arial" pitchFamily="34" charset="0"/>
              </a:defRPr>
            </a:lvl7pPr>
            <a:lvl8pPr marL="3429000" indent="-228600" algn="l" defTabSz="695325" rtl="0" eaLnBrk="0" fontAlgn="base" hangingPunct="0">
              <a:spcBef>
                <a:spcPct val="20000"/>
              </a:spcBef>
              <a:spcAft>
                <a:spcPct val="0"/>
              </a:spcAft>
              <a:buClr>
                <a:srgbClr val="5D535A"/>
              </a:buClr>
              <a:buFont typeface="Arial" pitchFamily="34" charset="0"/>
              <a:buChar char="•"/>
              <a:tabLst>
                <a:tab pos="177800" algn="l"/>
                <a:tab pos="1393825" algn="l"/>
                <a:tab pos="2482850" algn="r"/>
                <a:tab pos="2782888" algn="r"/>
              </a:tabLst>
              <a:defRPr>
                <a:solidFill>
                  <a:srgbClr val="5D535A"/>
                </a:solidFill>
                <a:latin typeface="Arial" pitchFamily="34" charset="0"/>
              </a:defRPr>
            </a:lvl8pPr>
            <a:lvl9pPr marL="3886200" indent="-228600" algn="l" defTabSz="695325" rtl="0" eaLnBrk="0" fontAlgn="base" hangingPunct="0">
              <a:spcBef>
                <a:spcPct val="20000"/>
              </a:spcBef>
              <a:spcAft>
                <a:spcPct val="0"/>
              </a:spcAft>
              <a:buClr>
                <a:srgbClr val="5D535A"/>
              </a:buClr>
              <a:buFont typeface="Arial" pitchFamily="34" charset="0"/>
              <a:buChar char="•"/>
              <a:tabLst>
                <a:tab pos="177800" algn="l"/>
                <a:tab pos="1393825" algn="l"/>
                <a:tab pos="2482850" algn="r"/>
                <a:tab pos="2782888" algn="r"/>
              </a:tabLst>
              <a:defRPr>
                <a:solidFill>
                  <a:srgbClr val="5D535A"/>
                </a:solidFill>
                <a:latin typeface="Arial" pitchFamily="34" charset="0"/>
              </a:defRPr>
            </a:lvl9pPr>
          </a:lstStyle>
          <a:p>
            <a:pPr rtl="0">
              <a:lnSpc>
                <a:spcPct val="125000"/>
              </a:lnSpc>
              <a:spcBef>
                <a:spcPct val="0"/>
              </a:spcBef>
              <a:spcAft>
                <a:spcPct val="0"/>
              </a:spcAft>
              <a:buClrTx/>
            </a:pPr>
            <a:r>
              <a:rPr lang="ru-RU" sz="900" b="0" dirty="0">
                <a:solidFill>
                  <a:srgbClr val="009900"/>
                </a:solidFill>
                <a:latin typeface="FuturaA Md BT" pitchFamily="34" charset="0"/>
              </a:rPr>
              <a:t>Коммерческие данные</a:t>
            </a:r>
            <a:endParaRPr lang="es-ES_tradnl" altLang="fr-FR" sz="900" b="0" dirty="0">
              <a:latin typeface="FuturaA Md BT" pitchFamily="34" charset="0"/>
            </a:endParaRPr>
          </a:p>
          <a:p>
            <a:pPr rtl="0">
              <a:lnSpc>
                <a:spcPct val="125000"/>
              </a:lnSpc>
              <a:spcBef>
                <a:spcPct val="0"/>
              </a:spcBef>
              <a:spcAft>
                <a:spcPct val="0"/>
              </a:spcAft>
              <a:buClrTx/>
            </a:pPr>
            <a:r>
              <a:rPr lang="ru-RU" sz="900" b="0" dirty="0">
                <a:latin typeface="FuturaA Md BT" pitchFamily="34" charset="0"/>
              </a:rPr>
              <a:t>	Сертифицирован для ж/д дорог 	Казахстан</a:t>
            </a:r>
          </a:p>
          <a:p>
            <a:pPr rtl="0">
              <a:lnSpc>
                <a:spcPct val="125000"/>
              </a:lnSpc>
              <a:spcBef>
                <a:spcPct val="0"/>
              </a:spcBef>
              <a:spcAft>
                <a:spcPct val="0"/>
              </a:spcAft>
              <a:buClrTx/>
            </a:pPr>
            <a:r>
              <a:rPr lang="ru-RU" sz="900" b="0" dirty="0">
                <a:latin typeface="FuturaA Md BT" pitchFamily="34" charset="0"/>
              </a:rPr>
              <a:t>	Первая поставка		2014г.</a:t>
            </a:r>
          </a:p>
          <a:p>
            <a:pPr rtl="0">
              <a:lnSpc>
                <a:spcPct val="125000"/>
              </a:lnSpc>
              <a:spcBef>
                <a:spcPct val="0"/>
              </a:spcBef>
              <a:spcAft>
                <a:spcPct val="0"/>
              </a:spcAft>
              <a:buClrTx/>
            </a:pPr>
            <a:r>
              <a:rPr lang="ru-RU" sz="900" b="0" dirty="0">
                <a:latin typeface="FuturaA Md BT" pitchFamily="34" charset="0"/>
              </a:rPr>
              <a:t>	Количество блоков		95</a:t>
            </a:r>
          </a:p>
          <a:p>
            <a:pPr rtl="0">
              <a:lnSpc>
                <a:spcPct val="125000"/>
              </a:lnSpc>
              <a:spcBef>
                <a:spcPct val="0"/>
              </a:spcBef>
              <a:spcAft>
                <a:spcPct val="0"/>
              </a:spcAft>
              <a:buClrTx/>
            </a:pPr>
            <a:r>
              <a:rPr lang="ru-RU" sz="900" b="0" dirty="0">
                <a:latin typeface="FuturaA Md BT" pitchFamily="34" charset="0"/>
              </a:rPr>
              <a:t>	Наименование       		KZ4A</a:t>
            </a:r>
          </a:p>
          <a:p>
            <a:pPr rtl="0">
              <a:lnSpc>
                <a:spcPct val="125000"/>
              </a:lnSpc>
              <a:spcBef>
                <a:spcPct val="0"/>
              </a:spcBef>
              <a:spcAft>
                <a:spcPct val="0"/>
              </a:spcAft>
              <a:buClrTx/>
            </a:pPr>
            <a:r>
              <a:rPr lang="ru-RU" sz="900" b="0" dirty="0">
                <a:latin typeface="FuturaA Md BT" pitchFamily="34" charset="0"/>
              </a:rPr>
              <a:t>	Тип локомотива		Пассажирский</a:t>
            </a:r>
          </a:p>
          <a:p>
            <a:pPr rtl="0">
              <a:lnSpc>
                <a:spcPct val="125000"/>
              </a:lnSpc>
              <a:spcBef>
                <a:spcPct val="0"/>
              </a:spcBef>
              <a:spcAft>
                <a:spcPct val="0"/>
              </a:spcAft>
              <a:buClrTx/>
            </a:pPr>
            <a:r>
              <a:rPr lang="ru-RU" sz="900" b="0" dirty="0">
                <a:solidFill>
                  <a:srgbClr val="009900"/>
                </a:solidFill>
                <a:latin typeface="FuturaA Md BT" pitchFamily="34" charset="0"/>
              </a:rPr>
              <a:t>Основные технические данные</a:t>
            </a:r>
          </a:p>
          <a:p>
            <a:pPr rtl="0">
              <a:lnSpc>
                <a:spcPct val="125000"/>
              </a:lnSpc>
              <a:spcBef>
                <a:spcPct val="0"/>
              </a:spcBef>
              <a:spcAft>
                <a:spcPct val="0"/>
              </a:spcAft>
              <a:buClrTx/>
            </a:pPr>
            <a:r>
              <a:rPr lang="ru-RU" sz="900" b="0" dirty="0">
                <a:latin typeface="FuturaA Md BT" pitchFamily="34" charset="0"/>
              </a:rPr>
              <a:t>	Осевая формула		Bo’Bo’</a:t>
            </a:r>
          </a:p>
          <a:p>
            <a:pPr rtl="0">
              <a:lnSpc>
                <a:spcPct val="125000"/>
              </a:lnSpc>
              <a:spcBef>
                <a:spcPct val="0"/>
              </a:spcBef>
              <a:spcAft>
                <a:spcPct val="0"/>
              </a:spcAft>
              <a:buClrTx/>
            </a:pPr>
            <a:r>
              <a:rPr lang="ru-RU" sz="900" b="0" dirty="0">
                <a:latin typeface="FuturaA Md BT" pitchFamily="34" charset="0"/>
              </a:rPr>
              <a:t>	Колея		1 520 мм</a:t>
            </a:r>
          </a:p>
          <a:p>
            <a:pPr rtl="0">
              <a:lnSpc>
                <a:spcPct val="125000"/>
              </a:lnSpc>
              <a:spcBef>
                <a:spcPct val="0"/>
              </a:spcBef>
              <a:spcAft>
                <a:spcPct val="0"/>
              </a:spcAft>
              <a:buClrTx/>
            </a:pPr>
            <a:r>
              <a:rPr lang="ru-RU" sz="900" b="0" dirty="0">
                <a:latin typeface="FuturaA Md BT" pitchFamily="34" charset="0"/>
              </a:rPr>
              <a:t>	Нагрузка на ось		21,5 т</a:t>
            </a:r>
          </a:p>
          <a:p>
            <a:pPr rtl="0">
              <a:lnSpc>
                <a:spcPct val="125000"/>
              </a:lnSpc>
              <a:spcBef>
                <a:spcPct val="0"/>
              </a:spcBef>
              <a:spcAft>
                <a:spcPct val="0"/>
              </a:spcAft>
              <a:buClrTx/>
            </a:pPr>
            <a:r>
              <a:rPr lang="ru-RU" sz="900" b="0" dirty="0">
                <a:latin typeface="FuturaA Md BT" pitchFamily="34" charset="0"/>
              </a:rPr>
              <a:t>	Габариты состава		Россия</a:t>
            </a:r>
          </a:p>
          <a:p>
            <a:pPr rtl="0">
              <a:lnSpc>
                <a:spcPct val="125000"/>
              </a:lnSpc>
              <a:spcBef>
                <a:spcPct val="0"/>
              </a:spcBef>
              <a:spcAft>
                <a:spcPct val="0"/>
              </a:spcAft>
              <a:buClrTx/>
            </a:pPr>
            <a:r>
              <a:rPr lang="ru-RU" sz="900" b="0" dirty="0">
                <a:latin typeface="FuturaA Md BT" pitchFamily="34" charset="0"/>
              </a:rPr>
              <a:t>	Наименьший радиус проходимых кривых		100 м</a:t>
            </a:r>
          </a:p>
          <a:p>
            <a:pPr rtl="0">
              <a:lnSpc>
                <a:spcPct val="125000"/>
              </a:lnSpc>
              <a:spcBef>
                <a:spcPct val="0"/>
              </a:spcBef>
              <a:spcAft>
                <a:spcPct val="0"/>
              </a:spcAft>
              <a:buClrTx/>
            </a:pPr>
            <a:r>
              <a:rPr lang="ru-RU" sz="900" b="0" dirty="0">
                <a:solidFill>
                  <a:srgbClr val="009900"/>
                </a:solidFill>
                <a:latin typeface="FuturaA Md BT" pitchFamily="34" charset="0"/>
              </a:rPr>
              <a:t>Номинальная мощность</a:t>
            </a:r>
            <a:endParaRPr lang="es-ES_tradnl" altLang="fr-FR" sz="900" b="0" dirty="0">
              <a:latin typeface="FuturaA Md BT" pitchFamily="34" charset="0"/>
            </a:endParaRPr>
          </a:p>
          <a:p>
            <a:pPr rtl="0">
              <a:lnSpc>
                <a:spcPct val="125000"/>
              </a:lnSpc>
              <a:spcBef>
                <a:spcPct val="0"/>
              </a:spcBef>
              <a:spcAft>
                <a:spcPct val="0"/>
              </a:spcAft>
              <a:buClrTx/>
            </a:pPr>
            <a:r>
              <a:rPr lang="ru-RU" sz="900" b="0" dirty="0">
                <a:latin typeface="FuturaA Md BT" pitchFamily="34" charset="0"/>
              </a:rPr>
              <a:t>	25 кВ AC ВЛ 		4 800 кВт</a:t>
            </a:r>
          </a:p>
          <a:p>
            <a:pPr rtl="0">
              <a:lnSpc>
                <a:spcPct val="125000"/>
              </a:lnSpc>
              <a:spcBef>
                <a:spcPct val="0"/>
              </a:spcBef>
              <a:spcAft>
                <a:spcPct val="0"/>
              </a:spcAft>
              <a:buClrTx/>
            </a:pPr>
            <a:r>
              <a:rPr lang="ru-RU" sz="900" b="0" dirty="0">
                <a:solidFill>
                  <a:srgbClr val="009900"/>
                </a:solidFill>
                <a:latin typeface="FuturaA Md BT" pitchFamily="34" charset="0"/>
              </a:rPr>
              <a:t>Тяговая характеристика </a:t>
            </a:r>
            <a:endParaRPr lang="es-ES_tradnl" altLang="fr-FR" sz="900" b="0" dirty="0">
              <a:latin typeface="FuturaA Md BT" pitchFamily="34" charset="0"/>
            </a:endParaRPr>
          </a:p>
          <a:p>
            <a:pPr rtl="0">
              <a:lnSpc>
                <a:spcPct val="125000"/>
              </a:lnSpc>
              <a:spcBef>
                <a:spcPct val="0"/>
              </a:spcBef>
              <a:spcAft>
                <a:spcPct val="0"/>
              </a:spcAft>
              <a:buClrTx/>
            </a:pPr>
            <a:r>
              <a:rPr lang="ru-RU" sz="900" b="0" dirty="0">
                <a:latin typeface="FuturaA Md BT" pitchFamily="34" charset="0"/>
              </a:rPr>
              <a:t>	Сила тяги при трогании		264 кН</a:t>
            </a:r>
          </a:p>
          <a:p>
            <a:pPr rtl="0">
              <a:lnSpc>
                <a:spcPct val="125000"/>
              </a:lnSpc>
              <a:spcBef>
                <a:spcPct val="0"/>
              </a:spcBef>
              <a:spcAft>
                <a:spcPct val="0"/>
              </a:spcAft>
              <a:buClrTx/>
            </a:pPr>
            <a:r>
              <a:rPr lang="ru-RU" sz="900" b="0" dirty="0">
                <a:latin typeface="FuturaA Md BT" pitchFamily="34" charset="0"/>
              </a:rPr>
              <a:t>	Максимальная скорость 		200 км/ч</a:t>
            </a:r>
          </a:p>
          <a:p>
            <a:pPr rtl="0">
              <a:lnSpc>
                <a:spcPct val="125000"/>
              </a:lnSpc>
              <a:spcBef>
                <a:spcPct val="0"/>
              </a:spcBef>
              <a:spcAft>
                <a:spcPct val="0"/>
              </a:spcAft>
              <a:buClrTx/>
            </a:pPr>
            <a:r>
              <a:rPr lang="ru-RU" sz="900" b="0" dirty="0">
                <a:latin typeface="FuturaA Md BT" pitchFamily="34" charset="0"/>
              </a:rPr>
              <a:t>	</a:t>
            </a:r>
          </a:p>
          <a:p>
            <a:pPr rtl="0">
              <a:lnSpc>
                <a:spcPct val="125000"/>
              </a:lnSpc>
              <a:spcBef>
                <a:spcPct val="0"/>
              </a:spcBef>
              <a:spcAft>
                <a:spcPct val="0"/>
              </a:spcAft>
              <a:buClrTx/>
            </a:pPr>
            <a:r>
              <a:rPr lang="ru-RU" sz="900" b="0" dirty="0">
                <a:solidFill>
                  <a:srgbClr val="009900"/>
                </a:solidFill>
                <a:latin typeface="FuturaA Md BT" pitchFamily="34" charset="0"/>
              </a:rPr>
              <a:t>Характеристики электротормоза</a:t>
            </a:r>
            <a:endParaRPr lang="es-ES_tradnl" altLang="fr-FR" sz="900" b="0" dirty="0">
              <a:latin typeface="FuturaA Md BT" pitchFamily="34" charset="0"/>
            </a:endParaRPr>
          </a:p>
          <a:p>
            <a:pPr rtl="0">
              <a:lnSpc>
                <a:spcPct val="125000"/>
              </a:lnSpc>
              <a:spcBef>
                <a:spcPct val="0"/>
              </a:spcBef>
              <a:spcAft>
                <a:spcPct val="0"/>
              </a:spcAft>
              <a:buClrTx/>
            </a:pPr>
            <a:r>
              <a:rPr lang="ru-RU" sz="900" b="0" dirty="0">
                <a:latin typeface="FuturaA Md BT" pitchFamily="34" charset="0"/>
              </a:rPr>
              <a:t>	 Мощность рекуперативного тормоза на валах тяговых двигателей	 4 400 кВт 	</a:t>
            </a:r>
            <a:endParaRPr lang="es-ES_tradnl" altLang="fr-FR" sz="900" b="0" dirty="0">
              <a:solidFill>
                <a:srgbClr val="009900"/>
              </a:solidFill>
              <a:latin typeface="FuturaA Md BT" pitchFamily="34" charset="0"/>
            </a:endParaRPr>
          </a:p>
          <a:p>
            <a:pPr rtl="0">
              <a:lnSpc>
                <a:spcPct val="125000"/>
              </a:lnSpc>
              <a:spcBef>
                <a:spcPct val="0"/>
              </a:spcBef>
              <a:spcAft>
                <a:spcPct val="0"/>
              </a:spcAft>
              <a:buClrTx/>
            </a:pPr>
            <a:r>
              <a:rPr lang="ru-RU" sz="900" b="0" dirty="0">
                <a:solidFill>
                  <a:srgbClr val="009900"/>
                </a:solidFill>
                <a:latin typeface="FuturaA Md BT" pitchFamily="34" charset="0"/>
              </a:rPr>
              <a:t>СМЕ		</a:t>
            </a:r>
            <a:r>
              <a:rPr lang="ru-RU" sz="900" b="0" dirty="0">
                <a:latin typeface="FuturaA Md BT" pitchFamily="34" charset="0"/>
              </a:rPr>
              <a:t>2</a:t>
            </a:r>
            <a:r>
              <a:rPr lang="ru-RU" sz="900" b="0" dirty="0">
                <a:solidFill>
                  <a:srgbClr val="009900"/>
                </a:solidFill>
                <a:latin typeface="FuturaA Md BT" pitchFamily="34" charset="0"/>
              </a:rPr>
              <a:t>	</a:t>
            </a:r>
          </a:p>
        </p:txBody>
      </p:sp>
      <p:sp>
        <p:nvSpPr>
          <p:cNvPr id="23555" name="Text Box 5"/>
          <p:cNvSpPr txBox="1">
            <a:spLocks noChangeArrowheads="1"/>
          </p:cNvSpPr>
          <p:nvPr/>
        </p:nvSpPr>
        <p:spPr bwMode="auto">
          <a:xfrm>
            <a:off x="352778" y="4506914"/>
            <a:ext cx="4929012"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lnSpc>
                <a:spcPct val="100000"/>
              </a:lnSpc>
              <a:spcBef>
                <a:spcPct val="0"/>
              </a:spcBef>
              <a:spcAft>
                <a:spcPct val="0"/>
              </a:spcAft>
              <a:buClrTx/>
            </a:pPr>
            <a:r>
              <a:rPr lang="ru-RU" sz="2000" b="0" dirty="0">
                <a:solidFill>
                  <a:schemeClr val="bg2"/>
                </a:solidFill>
                <a:latin typeface="Alstom" pitchFamily="2" charset="0"/>
              </a:rPr>
              <a:t>Соответствует</a:t>
            </a:r>
          </a:p>
          <a:p>
            <a:pPr rtl="0" eaLnBrk="1" hangingPunct="1">
              <a:lnSpc>
                <a:spcPct val="100000"/>
              </a:lnSpc>
              <a:spcBef>
                <a:spcPct val="0"/>
              </a:spcBef>
              <a:spcAft>
                <a:spcPct val="0"/>
              </a:spcAft>
              <a:buClrTx/>
              <a:buFontTx/>
              <a:buChar char="•"/>
            </a:pPr>
            <a:r>
              <a:rPr lang="ru-RU" sz="2000" b="0" dirty="0">
                <a:solidFill>
                  <a:schemeClr val="bg2"/>
                </a:solidFill>
                <a:latin typeface="Alstom" pitchFamily="2" charset="0"/>
              </a:rPr>
              <a:t> нормам ГОСТ</a:t>
            </a:r>
          </a:p>
          <a:p>
            <a:pPr rtl="0" eaLnBrk="1" hangingPunct="1">
              <a:lnSpc>
                <a:spcPct val="100000"/>
              </a:lnSpc>
              <a:spcBef>
                <a:spcPct val="0"/>
              </a:spcBef>
              <a:spcAft>
                <a:spcPct val="0"/>
              </a:spcAft>
              <a:buClrTx/>
              <a:buFontTx/>
              <a:buChar char="•"/>
            </a:pPr>
            <a:r>
              <a:rPr lang="ru-RU" sz="2000" b="0" dirty="0">
                <a:solidFill>
                  <a:schemeClr val="bg2"/>
                </a:solidFill>
                <a:latin typeface="Alstom" pitchFamily="2" charset="0"/>
              </a:rPr>
              <a:t> Эксплуатация при температурах до –50°C</a:t>
            </a:r>
            <a:endParaRPr lang="en-GB" altLang="fr-FR" sz="2000" b="0" dirty="0">
              <a:solidFill>
                <a:srgbClr val="000099"/>
              </a:solidFill>
              <a:latin typeface="Alstom" pitchFamily="2" charset="0"/>
            </a:endParaRPr>
          </a:p>
        </p:txBody>
      </p:sp>
      <p:sp>
        <p:nvSpPr>
          <p:cNvPr id="23556" name="Rectangle 6"/>
          <p:cNvSpPr>
            <a:spLocks noChangeArrowheads="1"/>
          </p:cNvSpPr>
          <p:nvPr/>
        </p:nvSpPr>
        <p:spPr bwMode="auto">
          <a:xfrm>
            <a:off x="990600" y="5622925"/>
            <a:ext cx="7226300" cy="698500"/>
          </a:xfrm>
          <a:prstGeom prst="rect">
            <a:avLst/>
          </a:prstGeom>
          <a:solidFill>
            <a:srgbClr val="FFFF99"/>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ct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algn="ctr" eaLnBrk="1" hangingPunct="1">
              <a:lnSpc>
                <a:spcPct val="100000"/>
              </a:lnSpc>
              <a:spcBef>
                <a:spcPct val="0"/>
              </a:spcBef>
              <a:spcAft>
                <a:spcPct val="0"/>
              </a:spcAft>
              <a:buClrTx/>
            </a:pPr>
            <a:r>
              <a:rPr lang="ru-RU" sz="2000" b="0" dirty="0" err="1" smtClean="0">
                <a:solidFill>
                  <a:srgbClr val="000099"/>
                </a:solidFill>
                <a:latin typeface="Alstom" pitchFamily="2" charset="0"/>
              </a:rPr>
              <a:t>Alstom</a:t>
            </a:r>
            <a:r>
              <a:rPr lang="ru-RU" sz="2000" b="0" dirty="0" smtClean="0">
                <a:solidFill>
                  <a:srgbClr val="000099"/>
                </a:solidFill>
                <a:latin typeface="Alstom" pitchFamily="2" charset="0"/>
              </a:rPr>
              <a:t> разрабатывает дизайн, постройкой завода и сертификацией</a:t>
            </a:r>
            <a:endParaRPr lang="ru-RU" sz="2000" b="0" dirty="0">
              <a:solidFill>
                <a:srgbClr val="000099"/>
              </a:solidFill>
              <a:latin typeface="Alstom" pitchFamily="2" charset="0"/>
            </a:endParaRPr>
          </a:p>
        </p:txBody>
      </p:sp>
      <p:sp>
        <p:nvSpPr>
          <p:cNvPr id="23557" name="Text Box 8"/>
          <p:cNvSpPr txBox="1">
            <a:spLocks noChangeArrowheads="1"/>
          </p:cNvSpPr>
          <p:nvPr/>
        </p:nvSpPr>
        <p:spPr bwMode="auto">
          <a:xfrm>
            <a:off x="479778" y="177800"/>
            <a:ext cx="799394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spcBef>
                <a:spcPct val="0"/>
              </a:spcBef>
              <a:spcAft>
                <a:spcPct val="0"/>
              </a:spcAft>
              <a:buClrTx/>
            </a:pPr>
            <a:r>
              <a:rPr lang="ru-RU" sz="2800" b="0">
                <a:latin typeface="Alstom" pitchFamily="2" charset="0"/>
              </a:rPr>
              <a:t>Электровоз KZ4A - рынки Казахстана и СНГ</a:t>
            </a:r>
            <a:endParaRPr lang="en-GB" altLang="fr-FR" sz="2800" b="0">
              <a:latin typeface="Alstom" pitchFamily="2" charset="0"/>
            </a:endParaRPr>
          </a:p>
        </p:txBody>
      </p:sp>
      <p:pic>
        <p:nvPicPr>
          <p:cNvPr id="23558"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4812" y="1181100"/>
            <a:ext cx="3975100"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76750" y="4624439"/>
            <a:ext cx="1246012"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7193223"/>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6"/>
          <p:cNvSpPr txBox="1">
            <a:spLocks noChangeArrowheads="1"/>
          </p:cNvSpPr>
          <p:nvPr/>
        </p:nvSpPr>
        <p:spPr bwMode="auto">
          <a:xfrm>
            <a:off x="381358" y="4293096"/>
            <a:ext cx="7848872"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b"/>
          <a:lstStyle>
            <a:lvl1pPr algn="l" rtl="0" eaLnBrk="0" hangingPunct="0">
              <a:defRPr sz="1600" b="1">
                <a:solidFill>
                  <a:srgbClr val="003D71"/>
                </a:solidFill>
                <a:latin typeface="Alstom" pitchFamily="2" charset="0"/>
              </a:defRPr>
            </a:lvl1pPr>
            <a:lvl2pPr marL="742950" indent="-285750" algn="l" rtl="0" eaLnBrk="0" hangingPunct="0">
              <a:defRPr sz="1600" b="1">
                <a:solidFill>
                  <a:srgbClr val="003D71"/>
                </a:solidFill>
                <a:latin typeface="Alstom" pitchFamily="2" charset="0"/>
              </a:defRPr>
            </a:lvl2pPr>
            <a:lvl3pPr marL="1143000" indent="-228600" algn="l" rtl="0" eaLnBrk="0" hangingPunct="0">
              <a:defRPr sz="1600" b="1">
                <a:solidFill>
                  <a:srgbClr val="003D71"/>
                </a:solidFill>
                <a:latin typeface="Alstom" pitchFamily="2" charset="0"/>
              </a:defRPr>
            </a:lvl3pPr>
            <a:lvl4pPr marL="1600200" indent="-228600" algn="l" rtl="0" eaLnBrk="0" hangingPunct="0">
              <a:defRPr sz="1600" b="1">
                <a:solidFill>
                  <a:srgbClr val="003D71"/>
                </a:solidFill>
                <a:latin typeface="Alstom" pitchFamily="2" charset="0"/>
              </a:defRPr>
            </a:lvl4pPr>
            <a:lvl5pPr marL="2057400" indent="-228600" algn="l" rtl="0" eaLnBrk="0" hangingPunct="0">
              <a:defRPr sz="1600" b="1">
                <a:solidFill>
                  <a:srgbClr val="003D71"/>
                </a:solidFill>
                <a:latin typeface="Alstom" pitchFamily="2" charset="0"/>
              </a:defRPr>
            </a:lvl5pPr>
            <a:lvl6pPr marL="2514600" indent="-228600" algn="l" rtl="0" eaLnBrk="0" fontAlgn="base" hangingPunct="0">
              <a:spcBef>
                <a:spcPct val="0"/>
              </a:spcBef>
              <a:spcAft>
                <a:spcPct val="0"/>
              </a:spcAft>
              <a:defRPr sz="1600" b="1">
                <a:solidFill>
                  <a:srgbClr val="003D71"/>
                </a:solidFill>
                <a:latin typeface="Alstom" pitchFamily="2" charset="0"/>
              </a:defRPr>
            </a:lvl6pPr>
            <a:lvl7pPr marL="2971800" indent="-228600" algn="l" rtl="0" eaLnBrk="0" fontAlgn="base" hangingPunct="0">
              <a:spcBef>
                <a:spcPct val="0"/>
              </a:spcBef>
              <a:spcAft>
                <a:spcPct val="0"/>
              </a:spcAft>
              <a:defRPr sz="1600" b="1">
                <a:solidFill>
                  <a:srgbClr val="003D71"/>
                </a:solidFill>
                <a:latin typeface="Alstom" pitchFamily="2" charset="0"/>
              </a:defRPr>
            </a:lvl7pPr>
            <a:lvl8pPr marL="3429000" indent="-228600" algn="l" rtl="0" eaLnBrk="0" fontAlgn="base" hangingPunct="0">
              <a:spcBef>
                <a:spcPct val="0"/>
              </a:spcBef>
              <a:spcAft>
                <a:spcPct val="0"/>
              </a:spcAft>
              <a:defRPr sz="1600" b="1">
                <a:solidFill>
                  <a:srgbClr val="003D71"/>
                </a:solidFill>
                <a:latin typeface="Alstom" pitchFamily="2" charset="0"/>
              </a:defRPr>
            </a:lvl8pPr>
            <a:lvl9pPr marL="3886200" indent="-228600" algn="l" rtl="0" eaLnBrk="0" fontAlgn="base" hangingPunct="0">
              <a:spcBef>
                <a:spcPct val="0"/>
              </a:spcBef>
              <a:spcAft>
                <a:spcPct val="0"/>
              </a:spcAft>
              <a:defRPr sz="1600" b="1">
                <a:solidFill>
                  <a:srgbClr val="003D71"/>
                </a:solidFill>
                <a:latin typeface="Alstom" pitchFamily="2" charset="0"/>
              </a:defRPr>
            </a:lvl9pPr>
          </a:lstStyle>
          <a:p>
            <a:pPr algn="r" rtl="0"/>
            <a:r>
              <a:rPr lang="ru-RU" sz="3200" dirty="0">
                <a:latin typeface="+mn-lt"/>
              </a:rPr>
              <a:t>Маневровые локомотивы</a:t>
            </a:r>
            <a:endParaRPr lang="en-GB" sz="3200" dirty="0">
              <a:solidFill>
                <a:schemeClr val="tx2"/>
              </a:solidFill>
              <a:latin typeface="+mn-lt"/>
            </a:endParaRPr>
          </a:p>
        </p:txBody>
      </p:sp>
      <p:sp>
        <p:nvSpPr>
          <p:cNvPr id="13" name="Rectangle 8"/>
          <p:cNvSpPr>
            <a:spLocks noChangeArrowheads="1"/>
          </p:cNvSpPr>
          <p:nvPr/>
        </p:nvSpPr>
        <p:spPr bwMode="auto">
          <a:xfrm>
            <a:off x="323849" y="6381750"/>
            <a:ext cx="3981945" cy="22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rtl="0">
              <a:lnSpc>
                <a:spcPct val="70000"/>
              </a:lnSpc>
              <a:spcBef>
                <a:spcPct val="50000"/>
              </a:spcBef>
            </a:pPr>
            <a:r>
              <a:rPr lang="ru-RU" sz="1200" b="0" i="1">
                <a:solidFill>
                  <a:schemeClr val="bg1">
                    <a:lumMod val="75000"/>
                  </a:schemeClr>
                </a:solidFill>
                <a:latin typeface="+mn-lt"/>
              </a:rPr>
              <a:t>TEN-TEM-001 - BOR Template –  V3 - Guideline - January 2016 </a:t>
            </a:r>
            <a:endParaRPr lang="en-GB" sz="1200" b="0" i="1" dirty="0">
              <a:solidFill>
                <a:schemeClr val="bg1">
                  <a:lumMod val="75000"/>
                </a:schemeClr>
              </a:solidFill>
              <a:latin typeface="+mn-lt"/>
            </a:endParaRPr>
          </a:p>
        </p:txBody>
      </p:sp>
    </p:spTree>
    <p:extLst>
      <p:ext uri="{BB962C8B-B14F-4D97-AF65-F5344CB8AC3E}">
        <p14:creationId xmlns:p14="http://schemas.microsoft.com/office/powerpoint/2010/main" val="369170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8" descr="Image of National F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197" y="3192838"/>
            <a:ext cx="606766" cy="362178"/>
          </a:xfrm>
          <a:prstGeom prst="round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rtlCol="0"/>
          <a:lstStyle/>
          <a:p>
            <a:pPr rtl="0"/>
            <a:r>
              <a:rPr lang="ru-RU"/>
              <a:t>Prima shunter H3</a:t>
            </a:r>
            <a:endParaRPr lang="en-GB" dirty="0"/>
          </a:p>
        </p:txBody>
      </p:sp>
      <p:sp>
        <p:nvSpPr>
          <p:cNvPr id="47" name="TextBox 46"/>
          <p:cNvSpPr txBox="1"/>
          <p:nvPr/>
        </p:nvSpPr>
        <p:spPr>
          <a:xfrm>
            <a:off x="7253345" y="1252829"/>
            <a:ext cx="651381" cy="276999"/>
          </a:xfrm>
          <a:prstGeom prst="rect">
            <a:avLst/>
          </a:prstGeom>
          <a:noFill/>
        </p:spPr>
        <p:txBody>
          <a:bodyPr wrap="square" rtlCol="0">
            <a:spAutoFit/>
          </a:bodyPr>
          <a:lstStyle/>
          <a:p>
            <a:pPr rtl="0"/>
            <a:r>
              <a:rPr lang="ru-RU" sz="1200">
                <a:latin typeface="Arial" pitchFamily="34" charset="0"/>
                <a:cs typeface="Arial" pitchFamily="34" charset="0"/>
              </a:rPr>
              <a:t>RFP</a:t>
            </a:r>
          </a:p>
        </p:txBody>
      </p:sp>
      <p:sp>
        <p:nvSpPr>
          <p:cNvPr id="48" name="TextBox 47"/>
          <p:cNvSpPr txBox="1"/>
          <p:nvPr/>
        </p:nvSpPr>
        <p:spPr>
          <a:xfrm>
            <a:off x="8026440" y="1252830"/>
            <a:ext cx="972478" cy="276999"/>
          </a:xfrm>
          <a:prstGeom prst="rect">
            <a:avLst/>
          </a:prstGeom>
          <a:noFill/>
        </p:spPr>
        <p:txBody>
          <a:bodyPr wrap="square" rtlCol="0">
            <a:spAutoFit/>
          </a:bodyPr>
          <a:lstStyle/>
          <a:p>
            <a:pPr rtl="0"/>
            <a:r>
              <a:rPr lang="ru-RU" sz="1200" dirty="0">
                <a:latin typeface="Arial" pitchFamily="34" charset="0"/>
                <a:cs typeface="Arial" pitchFamily="34" charset="0"/>
              </a:rPr>
              <a:t>Submittal</a:t>
            </a:r>
          </a:p>
        </p:txBody>
      </p:sp>
      <p:grpSp>
        <p:nvGrpSpPr>
          <p:cNvPr id="54" name="Group 53"/>
          <p:cNvGrpSpPr/>
          <p:nvPr/>
        </p:nvGrpSpPr>
        <p:grpSpPr>
          <a:xfrm>
            <a:off x="7579036" y="1529829"/>
            <a:ext cx="894809" cy="328970"/>
            <a:chOff x="5901848" y="346790"/>
            <a:chExt cx="1643113" cy="489922"/>
          </a:xfrm>
          <a:noFill/>
        </p:grpSpPr>
        <p:sp>
          <p:nvSpPr>
            <p:cNvPr id="46" name="Chevron 45"/>
            <p:cNvSpPr/>
            <p:nvPr/>
          </p:nvSpPr>
          <p:spPr>
            <a:xfrm>
              <a:off x="5901848" y="514809"/>
              <a:ext cx="1643113" cy="321903"/>
            </a:xfrm>
            <a:prstGeom prst="chevron">
              <a:avLst>
                <a:gd name="adj" fmla="val 28978"/>
              </a:avLst>
            </a:prstGeom>
            <a:grpFill/>
            <a:ln>
              <a:solidFill>
                <a:schemeClr val="accent1"/>
              </a:solidFill>
            </a:ln>
          </p:spPr>
          <p:txBody>
            <a:bodyPr wrap="square" lIns="36000" rIns="36000" rtlCol="0" anchor="ctr">
              <a:noAutofit/>
            </a:bodyPr>
            <a:lstStyle/>
            <a:p>
              <a:pPr algn="ctr" rtl="0"/>
              <a:endParaRPr lang="en-GB" sz="1050" b="1" dirty="0">
                <a:solidFill>
                  <a:schemeClr val="accent1"/>
                </a:solidFill>
                <a:latin typeface="Arial" pitchFamily="34" charset="0"/>
                <a:cs typeface="Arial" pitchFamily="34" charset="0"/>
              </a:endParaRPr>
            </a:p>
          </p:txBody>
        </p:sp>
        <p:cxnSp>
          <p:nvCxnSpPr>
            <p:cNvPr id="50" name="Straight Connector 49"/>
            <p:cNvCxnSpPr/>
            <p:nvPr/>
          </p:nvCxnSpPr>
          <p:spPr>
            <a:xfrm flipV="1">
              <a:off x="5901848" y="346790"/>
              <a:ext cx="0" cy="489922"/>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7544960" y="346790"/>
              <a:ext cx="0" cy="489922"/>
            </a:xfrm>
            <a:prstGeom prst="line">
              <a:avLst/>
            </a:prstGeom>
            <a:grpFill/>
          </p:spPr>
          <p:style>
            <a:lnRef idx="1">
              <a:schemeClr val="accent1"/>
            </a:lnRef>
            <a:fillRef idx="0">
              <a:schemeClr val="accent1"/>
            </a:fillRef>
            <a:effectRef idx="0">
              <a:schemeClr val="accent1"/>
            </a:effectRef>
            <a:fontRef idx="minor">
              <a:schemeClr val="tx1"/>
            </a:fontRef>
          </p:style>
        </p:cxnSp>
      </p:grpSp>
      <p:pic>
        <p:nvPicPr>
          <p:cNvPr id="1036" name="Picture 1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1520" y="1105065"/>
            <a:ext cx="1660712" cy="1602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ZoneTexte 44"/>
          <p:cNvSpPr txBox="1"/>
          <p:nvPr/>
        </p:nvSpPr>
        <p:spPr>
          <a:xfrm>
            <a:off x="1970884" y="1252830"/>
            <a:ext cx="2961156" cy="2123658"/>
          </a:xfrm>
          <a:prstGeom prst="rect">
            <a:avLst/>
          </a:prstGeom>
          <a:noFill/>
        </p:spPr>
        <p:txBody>
          <a:bodyPr wrap="square" rtlCol="0">
            <a:spAutoFit/>
          </a:bodyPr>
          <a:lstStyle/>
          <a:p>
            <a:pPr algn="ctr" rtl="0"/>
            <a:r>
              <a:rPr lang="ru-RU" sz="1100" dirty="0">
                <a:latin typeface="Arial" pitchFamily="34" charset="0"/>
                <a:cs typeface="Arial" pitchFamily="34" charset="0"/>
              </a:rPr>
              <a:t>ИННОВАЦИОННЫЕ ПРОДУКТЫ</a:t>
            </a:r>
          </a:p>
          <a:p>
            <a:pPr marL="171450" indent="-171450" rtl="0">
              <a:buFont typeface="Arial" panose="020B0604020202020204" pitchFamily="34" charset="0"/>
              <a:buChar char="•"/>
            </a:pPr>
            <a:r>
              <a:rPr lang="ru-RU" sz="1100" dirty="0">
                <a:latin typeface="Arial" pitchFamily="34" charset="0"/>
                <a:cs typeface="Arial" pitchFamily="34" charset="0"/>
              </a:rPr>
              <a:t>Оптимизированная стоимость эксплуатации: экономия энергии, ориентированная на эксплуатацию конструкция</a:t>
            </a:r>
            <a:endParaRPr lang="fr-FR" sz="1100" dirty="0" smtClean="0">
              <a:latin typeface="Arial" pitchFamily="34" charset="0"/>
              <a:cs typeface="Arial" pitchFamily="34" charset="0"/>
            </a:endParaRPr>
          </a:p>
          <a:p>
            <a:pPr marL="171450" indent="-171450" rtl="0">
              <a:buFont typeface="Arial" panose="020B0604020202020204" pitchFamily="34" charset="0"/>
              <a:buChar char="•"/>
            </a:pPr>
            <a:r>
              <a:rPr lang="ru-RU" sz="1100" dirty="0">
                <a:latin typeface="Arial" pitchFamily="34" charset="0"/>
                <a:cs typeface="Arial" pitchFamily="34" charset="0"/>
              </a:rPr>
              <a:t>На сегодняшний день все 12 H3 гибридных локомотивов проданы по сервисному контракту (ECM, запчасти, полное обслуживание)</a:t>
            </a:r>
          </a:p>
          <a:p>
            <a:pPr marL="171450" indent="-171450" rtl="0">
              <a:buFont typeface="Arial" panose="020B0604020202020204" pitchFamily="34" charset="0"/>
              <a:buChar char="•"/>
            </a:pPr>
            <a:r>
              <a:rPr lang="ru-RU" sz="1100" dirty="0">
                <a:latin typeface="Arial" pitchFamily="34" charset="0"/>
                <a:cs typeface="Arial" pitchFamily="34" charset="0"/>
              </a:rPr>
              <a:t>Развитие новых бизнес-моделей: Лизинговое предложение в партнерстве с банками</a:t>
            </a:r>
            <a:endParaRPr lang="fr-FR" sz="1100" dirty="0">
              <a:latin typeface="Arial" pitchFamily="34" charset="0"/>
              <a:cs typeface="Arial" pitchFamily="34" charset="0"/>
            </a:endParaRPr>
          </a:p>
        </p:txBody>
      </p:sp>
      <p:sp>
        <p:nvSpPr>
          <p:cNvPr id="63" name="Chevron 62"/>
          <p:cNvSpPr/>
          <p:nvPr/>
        </p:nvSpPr>
        <p:spPr>
          <a:xfrm>
            <a:off x="6516216" y="3212976"/>
            <a:ext cx="1307173" cy="321903"/>
          </a:xfrm>
          <a:prstGeom prst="chevron">
            <a:avLst>
              <a:gd name="adj" fmla="val 28978"/>
            </a:avLst>
          </a:prstGeom>
          <a:solidFill>
            <a:srgbClr val="9CBCCB"/>
          </a:solidFill>
          <a:ln>
            <a:solidFill>
              <a:schemeClr val="accent1"/>
            </a:solidFill>
          </a:ln>
        </p:spPr>
        <p:txBody>
          <a:bodyPr wrap="square" lIns="36000" rIns="36000" rtlCol="0" anchor="ctr">
            <a:noAutofit/>
          </a:bodyPr>
          <a:lstStyle/>
          <a:p>
            <a:pPr algn="ctr" rtl="0"/>
            <a:r>
              <a:rPr lang="ru-RU" sz="1050" b="1">
                <a:solidFill>
                  <a:schemeClr val="accent1"/>
                </a:solidFill>
                <a:latin typeface="Arial" pitchFamily="34" charset="0"/>
                <a:cs typeface="Arial" pitchFamily="34" charset="0"/>
              </a:rPr>
              <a:t>DB Schenker, 140 H3&amp;H4</a:t>
            </a:r>
            <a:endParaRPr lang="en-GB" sz="1050" b="1" dirty="0">
              <a:solidFill>
                <a:schemeClr val="accent1"/>
              </a:solidFill>
              <a:latin typeface="Arial" pitchFamily="34" charset="0"/>
              <a:cs typeface="Arial" pitchFamily="34" charset="0"/>
            </a:endParaRPr>
          </a:p>
        </p:txBody>
      </p:sp>
      <p:pic>
        <p:nvPicPr>
          <p:cNvPr id="65" name="Picture 8" descr="Image of National F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198" y="5247199"/>
            <a:ext cx="606765" cy="362178"/>
          </a:xfrm>
          <a:prstGeom prst="round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68" name="Chevron 67"/>
          <p:cNvSpPr/>
          <p:nvPr/>
        </p:nvSpPr>
        <p:spPr>
          <a:xfrm>
            <a:off x="1115616" y="5267337"/>
            <a:ext cx="1512168" cy="321903"/>
          </a:xfrm>
          <a:prstGeom prst="chevron">
            <a:avLst>
              <a:gd name="adj" fmla="val 28978"/>
            </a:avLst>
          </a:prstGeom>
          <a:solidFill>
            <a:srgbClr val="9CBCCB"/>
          </a:solidFill>
          <a:ln>
            <a:solidFill>
              <a:schemeClr val="accent1"/>
            </a:solidFill>
          </a:ln>
        </p:spPr>
        <p:txBody>
          <a:bodyPr wrap="square" lIns="36000" rIns="36000" rtlCol="0" anchor="ctr">
            <a:noAutofit/>
          </a:bodyPr>
          <a:lstStyle/>
          <a:p>
            <a:pPr algn="ctr" rtl="0"/>
            <a:r>
              <a:rPr lang="ru-RU" sz="1050" b="1" dirty="0">
                <a:solidFill>
                  <a:schemeClr val="accent1"/>
                </a:solidFill>
                <a:latin typeface="Arial" pitchFamily="34" charset="0"/>
                <a:cs typeface="Arial" pitchFamily="34" charset="0"/>
              </a:rPr>
              <a:t>DB Schenker </a:t>
            </a:r>
          </a:p>
          <a:p>
            <a:pPr algn="ctr" rtl="0"/>
            <a:r>
              <a:rPr lang="ru-RU" sz="1050" b="1" dirty="0">
                <a:solidFill>
                  <a:schemeClr val="accent1"/>
                </a:solidFill>
                <a:latin typeface="Arial" pitchFamily="34" charset="0"/>
                <a:cs typeface="Arial" pitchFamily="34" charset="0"/>
              </a:rPr>
              <a:t>6 Hybrid</a:t>
            </a:r>
            <a:endParaRPr lang="en-GB" sz="1050" b="1" dirty="0">
              <a:solidFill>
                <a:schemeClr val="accent1"/>
              </a:solidFill>
              <a:latin typeface="Arial" pitchFamily="34" charset="0"/>
              <a:cs typeface="Arial" pitchFamily="34" charset="0"/>
            </a:endParaRPr>
          </a:p>
        </p:txBody>
      </p:sp>
      <p:pic>
        <p:nvPicPr>
          <p:cNvPr id="2050" name="Picture 2" descr="Image of National Fla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2198" y="4835891"/>
            <a:ext cx="606765" cy="362178"/>
          </a:xfrm>
          <a:prstGeom prst="round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73" name="Chevron 72"/>
          <p:cNvSpPr/>
          <p:nvPr/>
        </p:nvSpPr>
        <p:spPr>
          <a:xfrm>
            <a:off x="1970883" y="4856464"/>
            <a:ext cx="1512168" cy="321903"/>
          </a:xfrm>
          <a:prstGeom prst="chevron">
            <a:avLst>
              <a:gd name="adj" fmla="val 28978"/>
            </a:avLst>
          </a:prstGeom>
          <a:solidFill>
            <a:srgbClr val="9CBCCB"/>
          </a:solidFill>
          <a:ln>
            <a:solidFill>
              <a:schemeClr val="accent1"/>
            </a:solidFill>
          </a:ln>
        </p:spPr>
        <p:txBody>
          <a:bodyPr wrap="square" lIns="36000" rIns="36000" rtlCol="0" anchor="ctr">
            <a:noAutofit/>
          </a:bodyPr>
          <a:lstStyle/>
          <a:p>
            <a:pPr algn="ctr" rtl="0"/>
            <a:r>
              <a:rPr lang="ru-RU" sz="1050" b="1" dirty="0">
                <a:solidFill>
                  <a:schemeClr val="accent1"/>
                </a:solidFill>
                <a:latin typeface="Arial" pitchFamily="34" charset="0"/>
                <a:cs typeface="Arial" pitchFamily="34" charset="0"/>
              </a:rPr>
              <a:t>Tata Ijmuiden </a:t>
            </a:r>
          </a:p>
          <a:p>
            <a:pPr algn="ctr" rtl="0"/>
            <a:r>
              <a:rPr lang="ru-RU" sz="1050" b="1" dirty="0">
                <a:solidFill>
                  <a:schemeClr val="accent1"/>
                </a:solidFill>
                <a:latin typeface="Arial" pitchFamily="34" charset="0"/>
                <a:cs typeface="Arial" pitchFamily="34" charset="0"/>
              </a:rPr>
              <a:t>10 Hybrid</a:t>
            </a:r>
            <a:endParaRPr lang="fr-FR" sz="1050" b="1" dirty="0">
              <a:solidFill>
                <a:schemeClr val="accent1"/>
              </a:solidFill>
              <a:latin typeface="Arial" pitchFamily="34" charset="0"/>
              <a:cs typeface="Arial" pitchFamily="34" charset="0"/>
            </a:endParaRPr>
          </a:p>
        </p:txBody>
      </p:sp>
      <p:sp>
        <p:nvSpPr>
          <p:cNvPr id="74" name="ZoneTexte 73"/>
          <p:cNvSpPr txBox="1"/>
          <p:nvPr/>
        </p:nvSpPr>
        <p:spPr>
          <a:xfrm>
            <a:off x="5292080" y="3717032"/>
            <a:ext cx="3511092" cy="2031325"/>
          </a:xfrm>
          <a:prstGeom prst="rect">
            <a:avLst/>
          </a:prstGeom>
          <a:noFill/>
        </p:spPr>
        <p:txBody>
          <a:bodyPr wrap="square" rtlCol="0">
            <a:spAutoFit/>
          </a:bodyPr>
          <a:lstStyle/>
          <a:p>
            <a:pPr rtl="0">
              <a:tabLst>
                <a:tab pos="903288" algn="l"/>
                <a:tab pos="1970088" algn="l"/>
              </a:tabLst>
            </a:pPr>
            <a:r>
              <a:rPr lang="ru-RU" sz="1050" dirty="0">
                <a:latin typeface="Arial" pitchFamily="34" charset="0"/>
                <a:cs typeface="Arial" pitchFamily="34" charset="0"/>
              </a:rPr>
              <a:t>Дополнительные выявленные возможности: 25-35 локомотивов </a:t>
            </a:r>
          </a:p>
          <a:p>
            <a:pPr marL="171450" indent="-171450" rtl="0">
              <a:buFont typeface="Arial" panose="020B0604020202020204" pitchFamily="34" charset="0"/>
              <a:buChar char="•"/>
              <a:tabLst>
                <a:tab pos="903288" algn="l"/>
                <a:tab pos="1970088" algn="l"/>
              </a:tabLst>
            </a:pPr>
            <a:r>
              <a:rPr lang="ru-RU" sz="1050" dirty="0">
                <a:latin typeface="Arial" pitchFamily="34" charset="0"/>
                <a:cs typeface="Arial" pitchFamily="34" charset="0"/>
              </a:rPr>
              <a:t>Германия: 	Metrans 	2 + 10 H3 Hybrid</a:t>
            </a:r>
            <a:endParaRPr lang="fr-FR" sz="1050" dirty="0" smtClean="0">
              <a:latin typeface="Arial" pitchFamily="34" charset="0"/>
              <a:cs typeface="Arial" pitchFamily="34" charset="0"/>
            </a:endParaRPr>
          </a:p>
          <a:p>
            <a:pPr marL="171450" indent="-171450" rtl="0">
              <a:buFont typeface="Arial" panose="020B0604020202020204" pitchFamily="34" charset="0"/>
              <a:buChar char="•"/>
              <a:tabLst>
                <a:tab pos="903288" algn="l"/>
                <a:tab pos="1970088" algn="l"/>
              </a:tabLst>
            </a:pPr>
            <a:r>
              <a:rPr lang="ru-RU" sz="1050" dirty="0">
                <a:latin typeface="Arial" pitchFamily="34" charset="0"/>
                <a:cs typeface="Arial" pitchFamily="34" charset="0"/>
              </a:rPr>
              <a:t>Германия: 	DPF TKSE	2 H3 Hybrid</a:t>
            </a:r>
            <a:endParaRPr lang="fr-FR" sz="1050" dirty="0">
              <a:latin typeface="Arial" pitchFamily="34" charset="0"/>
              <a:cs typeface="Arial" pitchFamily="34" charset="0"/>
            </a:endParaRPr>
          </a:p>
          <a:p>
            <a:pPr marL="171450" indent="-171450" rtl="0">
              <a:buFont typeface="Arial" panose="020B0604020202020204" pitchFamily="34" charset="0"/>
              <a:buChar char="•"/>
              <a:tabLst>
                <a:tab pos="903288" algn="l"/>
                <a:tab pos="1970088" algn="l"/>
              </a:tabLst>
            </a:pPr>
            <a:r>
              <a:rPr lang="ru-RU" sz="1050" dirty="0">
                <a:latin typeface="Arial" pitchFamily="34" charset="0"/>
                <a:cs typeface="Arial" pitchFamily="34" charset="0"/>
              </a:rPr>
              <a:t>Германия: 	Felswerke 	1 H3 Hybrid</a:t>
            </a:r>
            <a:endParaRPr lang="fr-FR" sz="1050" dirty="0" smtClean="0">
              <a:latin typeface="Arial" pitchFamily="34" charset="0"/>
              <a:cs typeface="Arial" pitchFamily="34" charset="0"/>
            </a:endParaRPr>
          </a:p>
          <a:p>
            <a:pPr marL="171450" indent="-171450" rtl="0">
              <a:buFont typeface="Arial" panose="020B0604020202020204" pitchFamily="34" charset="0"/>
              <a:buChar char="•"/>
              <a:tabLst>
                <a:tab pos="903288" algn="l"/>
                <a:tab pos="1970088" algn="l"/>
              </a:tabLst>
            </a:pPr>
            <a:r>
              <a:rPr lang="ru-RU" sz="1050" dirty="0">
                <a:latin typeface="Arial" pitchFamily="34" charset="0"/>
                <a:cs typeface="Arial" pitchFamily="34" charset="0"/>
              </a:rPr>
              <a:t>Германия: Hörseltalbahn 	1 H3 Hybrid</a:t>
            </a:r>
            <a:endParaRPr lang="fr-FR" sz="1050" dirty="0">
              <a:latin typeface="Arial" pitchFamily="34" charset="0"/>
              <a:cs typeface="Arial" pitchFamily="34" charset="0"/>
            </a:endParaRPr>
          </a:p>
          <a:p>
            <a:pPr marL="171450" indent="-171450" rtl="0">
              <a:buFont typeface="Arial" panose="020B0604020202020204" pitchFamily="34" charset="0"/>
              <a:buChar char="•"/>
              <a:tabLst>
                <a:tab pos="903288" algn="l"/>
                <a:tab pos="1970088" algn="l"/>
              </a:tabLst>
            </a:pPr>
            <a:r>
              <a:rPr lang="ru-RU" sz="1050" dirty="0">
                <a:latin typeface="Arial" pitchFamily="34" charset="0"/>
                <a:cs typeface="Arial" pitchFamily="34" charset="0"/>
              </a:rPr>
              <a:t>Германия: Novelis	1 H3 Hybrid</a:t>
            </a:r>
            <a:endParaRPr lang="fr-FR" sz="1050" dirty="0" smtClean="0">
              <a:latin typeface="Arial" pitchFamily="34" charset="0"/>
              <a:cs typeface="Arial" pitchFamily="34" charset="0"/>
            </a:endParaRPr>
          </a:p>
          <a:p>
            <a:pPr marL="171450" indent="-171450" rtl="0">
              <a:buFont typeface="Arial" panose="020B0604020202020204" pitchFamily="34" charset="0"/>
              <a:buChar char="•"/>
              <a:tabLst>
                <a:tab pos="903288" algn="l"/>
                <a:tab pos="1970088" algn="l"/>
              </a:tabLst>
            </a:pPr>
            <a:r>
              <a:rPr lang="ru-RU" sz="1050" dirty="0">
                <a:latin typeface="Arial" pitchFamily="34" charset="0"/>
                <a:cs typeface="Arial" pitchFamily="34" charset="0"/>
              </a:rPr>
              <a:t>Франция: 	ETF 	5 H3 Hybrid</a:t>
            </a:r>
            <a:endParaRPr lang="fr-FR" sz="1050" dirty="0" smtClean="0">
              <a:latin typeface="Arial" pitchFamily="34" charset="0"/>
              <a:cs typeface="Arial" pitchFamily="34" charset="0"/>
            </a:endParaRPr>
          </a:p>
          <a:p>
            <a:pPr marL="171450" indent="-171450" rtl="0">
              <a:buFont typeface="Arial" panose="020B0604020202020204" pitchFamily="34" charset="0"/>
              <a:buChar char="•"/>
              <a:tabLst>
                <a:tab pos="903288" algn="l"/>
                <a:tab pos="1970088" algn="l"/>
              </a:tabLst>
            </a:pPr>
            <a:r>
              <a:rPr lang="ru-RU" sz="1050" dirty="0">
                <a:latin typeface="Arial" pitchFamily="34" charset="0"/>
                <a:cs typeface="Arial" pitchFamily="34" charset="0"/>
              </a:rPr>
              <a:t>Франция:	Novatrans	7 H3 Hybrid</a:t>
            </a:r>
            <a:endParaRPr lang="fr-FR" sz="1050" dirty="0" smtClean="0">
              <a:latin typeface="Arial" pitchFamily="34" charset="0"/>
              <a:cs typeface="Arial" pitchFamily="34" charset="0"/>
            </a:endParaRPr>
          </a:p>
          <a:p>
            <a:pPr marL="171450" indent="-171450" rtl="0">
              <a:buFont typeface="Arial" panose="020B0604020202020204" pitchFamily="34" charset="0"/>
              <a:buChar char="•"/>
              <a:tabLst>
                <a:tab pos="903288" algn="l"/>
                <a:tab pos="1970088" algn="l"/>
              </a:tabLst>
            </a:pPr>
            <a:r>
              <a:rPr lang="ru-RU" sz="1050" dirty="0">
                <a:latin typeface="Arial" pitchFamily="34" charset="0"/>
                <a:cs typeface="Arial" pitchFamily="34" charset="0"/>
              </a:rPr>
              <a:t>Польша: 	Arcelor	6 H3 Hybrid</a:t>
            </a:r>
            <a:endParaRPr lang="fr-FR" sz="1050" dirty="0">
              <a:latin typeface="Arial" pitchFamily="34" charset="0"/>
              <a:cs typeface="Arial" pitchFamily="34" charset="0"/>
            </a:endParaRPr>
          </a:p>
          <a:p>
            <a:pPr rtl="0">
              <a:tabLst>
                <a:tab pos="903288" algn="l"/>
                <a:tab pos="1793875" algn="l"/>
                <a:tab pos="1970088" algn="l"/>
              </a:tabLst>
            </a:pPr>
            <a:endParaRPr lang="fr-FR" sz="1050" dirty="0">
              <a:latin typeface="Arial" pitchFamily="34" charset="0"/>
              <a:cs typeface="Arial" pitchFamily="34" charset="0"/>
            </a:endParaRPr>
          </a:p>
          <a:p>
            <a:pPr marL="171450" indent="-171450" rtl="0">
              <a:buFont typeface="Arial" panose="020B0604020202020204" pitchFamily="34" charset="0"/>
              <a:buChar char="•"/>
              <a:tabLst>
                <a:tab pos="903288" algn="l"/>
                <a:tab pos="1793875" algn="l"/>
              </a:tabLst>
            </a:pPr>
            <a:endParaRPr lang="fr-FR" sz="1050" dirty="0">
              <a:latin typeface="Arial" pitchFamily="34" charset="0"/>
              <a:cs typeface="Arial" pitchFamily="34" charset="0"/>
            </a:endParaRPr>
          </a:p>
        </p:txBody>
      </p:sp>
      <p:pic>
        <p:nvPicPr>
          <p:cNvPr id="75" name="Picture 10" descr="Image of National Fla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2197" y="4415278"/>
            <a:ext cx="606766" cy="371483"/>
          </a:xfrm>
          <a:prstGeom prst="round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76" name="Chevron 75"/>
          <p:cNvSpPr/>
          <p:nvPr/>
        </p:nvSpPr>
        <p:spPr>
          <a:xfrm>
            <a:off x="1912232" y="4445592"/>
            <a:ext cx="1512168" cy="321903"/>
          </a:xfrm>
          <a:prstGeom prst="chevron">
            <a:avLst>
              <a:gd name="adj" fmla="val 28978"/>
            </a:avLst>
          </a:prstGeom>
          <a:solidFill>
            <a:srgbClr val="9CBCCB"/>
          </a:solidFill>
          <a:ln>
            <a:solidFill>
              <a:schemeClr val="accent1"/>
            </a:solidFill>
          </a:ln>
        </p:spPr>
        <p:txBody>
          <a:bodyPr wrap="square" lIns="36000" rIns="36000" rtlCol="0" anchor="ctr">
            <a:noAutofit/>
          </a:bodyPr>
          <a:lstStyle/>
          <a:p>
            <a:pPr algn="ctr" rtl="0"/>
            <a:r>
              <a:rPr lang="ru-RU" sz="1050" b="1" dirty="0">
                <a:solidFill>
                  <a:schemeClr val="accent1"/>
                </a:solidFill>
                <a:latin typeface="Arial" pitchFamily="34" charset="0"/>
                <a:cs typeface="Arial" pitchFamily="34" charset="0"/>
              </a:rPr>
              <a:t>CFL Cargo</a:t>
            </a:r>
          </a:p>
          <a:p>
            <a:pPr algn="ctr" rtl="0"/>
            <a:r>
              <a:rPr lang="ru-RU" sz="1050" b="1" dirty="0">
                <a:solidFill>
                  <a:schemeClr val="accent1"/>
                </a:solidFill>
                <a:latin typeface="Arial" pitchFamily="34" charset="0"/>
                <a:cs typeface="Arial" pitchFamily="34" charset="0"/>
              </a:rPr>
              <a:t>7 Hybrid</a:t>
            </a:r>
            <a:endParaRPr lang="en-GB" sz="1050" b="1" dirty="0">
              <a:solidFill>
                <a:schemeClr val="accent1"/>
              </a:solidFill>
              <a:latin typeface="Arial" pitchFamily="34" charset="0"/>
              <a:cs typeface="Arial" pitchFamily="34" charset="0"/>
            </a:endParaRPr>
          </a:p>
        </p:txBody>
      </p:sp>
      <p:pic>
        <p:nvPicPr>
          <p:cNvPr id="78" name="Picture 8" descr="Image of National F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241" y="4015454"/>
            <a:ext cx="603723" cy="360000"/>
          </a:xfrm>
          <a:prstGeom prst="round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79" name="Chevron 78"/>
          <p:cNvSpPr/>
          <p:nvPr/>
        </p:nvSpPr>
        <p:spPr>
          <a:xfrm>
            <a:off x="2627784" y="4034720"/>
            <a:ext cx="1512168" cy="321903"/>
          </a:xfrm>
          <a:prstGeom prst="chevron">
            <a:avLst>
              <a:gd name="adj" fmla="val 28978"/>
            </a:avLst>
          </a:prstGeom>
          <a:solidFill>
            <a:srgbClr val="9CBCCB"/>
          </a:solidFill>
          <a:ln>
            <a:solidFill>
              <a:schemeClr val="accent1"/>
            </a:solidFill>
          </a:ln>
        </p:spPr>
        <p:txBody>
          <a:bodyPr wrap="square" lIns="36000" rIns="36000" rtlCol="0" anchor="ctr">
            <a:noAutofit/>
          </a:bodyPr>
          <a:lstStyle/>
          <a:p>
            <a:pPr algn="ctr" rtl="0"/>
            <a:r>
              <a:rPr lang="ru-RU" sz="1050" b="1" dirty="0">
                <a:solidFill>
                  <a:schemeClr val="accent1"/>
                </a:solidFill>
                <a:latin typeface="Arial" pitchFamily="34" charset="0"/>
                <a:cs typeface="Arial" pitchFamily="34" charset="0"/>
              </a:rPr>
              <a:t>Captrain</a:t>
            </a:r>
            <a:endParaRPr lang="fr-FR" sz="1050" b="1" dirty="0" smtClean="0">
              <a:solidFill>
                <a:schemeClr val="accent1"/>
              </a:solidFill>
              <a:latin typeface="Arial" pitchFamily="34" charset="0"/>
              <a:cs typeface="Arial" pitchFamily="34" charset="0"/>
            </a:endParaRPr>
          </a:p>
          <a:p>
            <a:pPr algn="ctr" rtl="0"/>
            <a:r>
              <a:rPr lang="ru-RU" sz="1050" b="1" dirty="0">
                <a:solidFill>
                  <a:schemeClr val="accent1"/>
                </a:solidFill>
                <a:latin typeface="Arial" pitchFamily="34" charset="0"/>
                <a:cs typeface="Arial" pitchFamily="34" charset="0"/>
              </a:rPr>
              <a:t>6 Hybrid</a:t>
            </a:r>
            <a:endParaRPr lang="en-GB" sz="1050" b="1" dirty="0">
              <a:solidFill>
                <a:schemeClr val="accent1"/>
              </a:solidFill>
              <a:latin typeface="Arial" pitchFamily="34" charset="0"/>
              <a:cs typeface="Arial" pitchFamily="34" charset="0"/>
            </a:endParaRPr>
          </a:p>
        </p:txBody>
      </p:sp>
      <p:sp>
        <p:nvSpPr>
          <p:cNvPr id="81" name="Chevron 80"/>
          <p:cNvSpPr/>
          <p:nvPr/>
        </p:nvSpPr>
        <p:spPr>
          <a:xfrm>
            <a:off x="2780184" y="3623848"/>
            <a:ext cx="1512168" cy="321903"/>
          </a:xfrm>
          <a:prstGeom prst="chevron">
            <a:avLst>
              <a:gd name="adj" fmla="val 28978"/>
            </a:avLst>
          </a:prstGeom>
          <a:solidFill>
            <a:srgbClr val="9CBCCB"/>
          </a:solidFill>
          <a:ln>
            <a:solidFill>
              <a:schemeClr val="accent1"/>
            </a:solidFill>
          </a:ln>
        </p:spPr>
        <p:txBody>
          <a:bodyPr wrap="square" lIns="36000" rIns="36000" rtlCol="0" anchor="ctr">
            <a:noAutofit/>
          </a:bodyPr>
          <a:lstStyle/>
          <a:p>
            <a:pPr algn="ctr" rtl="0"/>
            <a:r>
              <a:rPr lang="ru-RU" sz="1050" b="1" dirty="0">
                <a:solidFill>
                  <a:schemeClr val="accent1"/>
                </a:solidFill>
                <a:latin typeface="Arial" pitchFamily="34" charset="0"/>
                <a:cs typeface="Arial" pitchFamily="34" charset="0"/>
              </a:rPr>
              <a:t>SBB Cargo</a:t>
            </a:r>
          </a:p>
          <a:p>
            <a:pPr algn="ctr" rtl="0"/>
            <a:r>
              <a:rPr lang="ru-RU" sz="1050" b="1" dirty="0">
                <a:solidFill>
                  <a:schemeClr val="accent1"/>
                </a:solidFill>
                <a:latin typeface="Arial" pitchFamily="34" charset="0"/>
                <a:cs typeface="Arial" pitchFamily="34" charset="0"/>
              </a:rPr>
              <a:t>11 Hybrid</a:t>
            </a:r>
            <a:endParaRPr lang="en-GB" sz="1050" b="1" dirty="0">
              <a:solidFill>
                <a:schemeClr val="accent1"/>
              </a:solidFill>
              <a:latin typeface="Arial" pitchFamily="34" charset="0"/>
              <a:cs typeface="Arial" pitchFamily="34" charset="0"/>
            </a:endParaRPr>
          </a:p>
        </p:txBody>
      </p:sp>
      <p:sp>
        <p:nvSpPr>
          <p:cNvPr id="22" name="Rectangle 21"/>
          <p:cNvSpPr/>
          <p:nvPr/>
        </p:nvSpPr>
        <p:spPr>
          <a:xfrm>
            <a:off x="5271045" y="1252830"/>
            <a:ext cx="1677219" cy="1569660"/>
          </a:xfrm>
          <a:prstGeom prst="rect">
            <a:avLst/>
          </a:prstGeom>
          <a:solidFill>
            <a:srgbClr val="92D050"/>
          </a:solidFill>
          <a:ln w="19050">
            <a:solidFill>
              <a:srgbClr val="A1B4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r>
              <a:rPr lang="ru-RU" sz="1100" b="1" dirty="0">
                <a:solidFill>
                  <a:schemeClr val="bg1"/>
                </a:solidFill>
                <a:latin typeface="Arial" panose="020B0604020202020204" pitchFamily="34" charset="0"/>
              </a:rPr>
              <a:t>Выигранные контракты</a:t>
            </a:r>
          </a:p>
          <a:p>
            <a:pPr marL="171450" indent="-171450" rtl="0">
              <a:buFont typeface="Arial" panose="020B0604020202020204" pitchFamily="34" charset="0"/>
              <a:buChar char="•"/>
              <a:tabLst>
                <a:tab pos="1255713" algn="l"/>
              </a:tabLst>
            </a:pPr>
            <a:r>
              <a:rPr lang="ru-RU" sz="1100" b="1" dirty="0">
                <a:solidFill>
                  <a:schemeClr val="bg1"/>
                </a:solidFill>
                <a:latin typeface="Arial" panose="020B0604020202020204" pitchFamily="34" charset="0"/>
              </a:rPr>
              <a:t>VW	3</a:t>
            </a:r>
            <a:endParaRPr lang="fr-FR" sz="1100" b="1" dirty="0">
              <a:solidFill>
                <a:schemeClr val="bg1"/>
              </a:solidFill>
              <a:latin typeface="Arial" panose="020B0604020202020204" pitchFamily="34" charset="0"/>
            </a:endParaRPr>
          </a:p>
          <a:p>
            <a:pPr marL="171450" indent="-171450" rtl="0">
              <a:buFont typeface="Arial" panose="020B0604020202020204" pitchFamily="34" charset="0"/>
              <a:buChar char="•"/>
              <a:tabLst>
                <a:tab pos="1255713" algn="l"/>
              </a:tabLst>
            </a:pPr>
            <a:r>
              <a:rPr lang="ru-RU" sz="1100" b="1" dirty="0">
                <a:solidFill>
                  <a:schemeClr val="bg1"/>
                </a:solidFill>
                <a:latin typeface="Arial" panose="020B0604020202020204" pitchFamily="34" charset="0"/>
              </a:rPr>
              <a:t>DB	5</a:t>
            </a:r>
          </a:p>
          <a:p>
            <a:pPr marL="171450" indent="-171450" rtl="0">
              <a:buFont typeface="Arial" panose="020B0604020202020204" pitchFamily="34" charset="0"/>
              <a:buChar char="•"/>
              <a:tabLst>
                <a:tab pos="1255713" algn="l"/>
              </a:tabLst>
            </a:pPr>
            <a:r>
              <a:rPr lang="ru-RU" sz="1100" b="1" dirty="0">
                <a:solidFill>
                  <a:schemeClr val="bg1"/>
                </a:solidFill>
                <a:latin typeface="Arial" panose="020B0604020202020204" pitchFamily="34" charset="0"/>
              </a:rPr>
              <a:t>MEG	1</a:t>
            </a:r>
          </a:p>
          <a:p>
            <a:pPr marL="171450" indent="-171450" rtl="0">
              <a:buFont typeface="Arial" panose="020B0604020202020204" pitchFamily="34" charset="0"/>
              <a:buChar char="•"/>
              <a:tabLst>
                <a:tab pos="1255713" algn="l"/>
              </a:tabLst>
            </a:pPr>
            <a:r>
              <a:rPr lang="ru-RU" sz="1100" b="1" dirty="0">
                <a:solidFill>
                  <a:schemeClr val="bg1"/>
                </a:solidFill>
                <a:latin typeface="Arial" panose="020B0604020202020204" pitchFamily="34" charset="0"/>
              </a:rPr>
              <a:t>Audi	2</a:t>
            </a:r>
          </a:p>
          <a:p>
            <a:pPr marL="171450" indent="-171450" rtl="0">
              <a:buFont typeface="Arial" panose="020B0604020202020204" pitchFamily="34" charset="0"/>
              <a:buChar char="•"/>
              <a:tabLst>
                <a:tab pos="1255713" algn="l"/>
              </a:tabLst>
            </a:pPr>
            <a:r>
              <a:rPr lang="ru-RU" sz="1100" b="1" dirty="0">
                <a:solidFill>
                  <a:schemeClr val="bg1"/>
                </a:solidFill>
                <a:latin typeface="Arial" panose="020B0604020202020204" pitchFamily="34" charset="0"/>
              </a:rPr>
              <a:t>Infra Leuna 	1</a:t>
            </a:r>
          </a:p>
          <a:p>
            <a:pPr marL="171450" indent="-171450" rtl="0">
              <a:buFont typeface="Arial" panose="020B0604020202020204" pitchFamily="34" charset="0"/>
              <a:buChar char="•"/>
              <a:tabLst>
                <a:tab pos="1255713" algn="l"/>
              </a:tabLst>
            </a:pPr>
            <a:endParaRPr lang="fr-FR" sz="1100" b="1" dirty="0">
              <a:solidFill>
                <a:schemeClr val="bg1"/>
              </a:solidFill>
              <a:latin typeface="Arial" panose="020B0604020202020204" pitchFamily="34" charset="0"/>
            </a:endParaRPr>
          </a:p>
          <a:p>
            <a:pPr algn="ctr" rtl="0">
              <a:tabLst>
                <a:tab pos="1255713" algn="l"/>
              </a:tabLst>
            </a:pPr>
            <a:r>
              <a:rPr lang="ru-RU" sz="1100" b="1" dirty="0">
                <a:solidFill>
                  <a:schemeClr val="bg1"/>
                </a:solidFill>
                <a:latin typeface="Arial" panose="020B0604020202020204" pitchFamily="34" charset="0"/>
              </a:rPr>
              <a:t>12 H3 Hybrid</a:t>
            </a:r>
            <a:endParaRPr lang="fr-FR" sz="1100" b="1" dirty="0">
              <a:solidFill>
                <a:schemeClr val="bg1"/>
              </a:solidFill>
              <a:latin typeface="Arial" panose="020B0604020202020204" pitchFamily="34" charset="0"/>
            </a:endParaRPr>
          </a:p>
        </p:txBody>
      </p:sp>
      <p:sp>
        <p:nvSpPr>
          <p:cNvPr id="58" name="Chevron 57"/>
          <p:cNvSpPr/>
          <p:nvPr/>
        </p:nvSpPr>
        <p:spPr>
          <a:xfrm>
            <a:off x="887893" y="5267349"/>
            <a:ext cx="279648" cy="321903"/>
          </a:xfrm>
          <a:prstGeom prst="chevron">
            <a:avLst>
              <a:gd name="adj" fmla="val 28978"/>
            </a:avLst>
          </a:prstGeom>
          <a:solidFill>
            <a:srgbClr val="9CBCCB"/>
          </a:solidFill>
          <a:ln>
            <a:solidFill>
              <a:schemeClr val="accent1"/>
            </a:solidFill>
          </a:ln>
        </p:spPr>
        <p:txBody>
          <a:bodyPr wrap="square" lIns="36000" rIns="36000" rtlCol="0" anchor="ctr">
            <a:noAutofit/>
          </a:bodyPr>
          <a:lstStyle/>
          <a:p>
            <a:pPr algn="ctr" rtl="0"/>
            <a:endParaRPr lang="en-GB" sz="1050" b="1" dirty="0" smtClean="0">
              <a:solidFill>
                <a:schemeClr val="accent1"/>
              </a:solidFill>
              <a:latin typeface="Arial" pitchFamily="34" charset="0"/>
              <a:cs typeface="Arial" pitchFamily="34" charset="0"/>
            </a:endParaRPr>
          </a:p>
        </p:txBody>
      </p:sp>
      <p:cxnSp>
        <p:nvCxnSpPr>
          <p:cNvPr id="3" name="Straight Connector 2"/>
          <p:cNvCxnSpPr/>
          <p:nvPr/>
        </p:nvCxnSpPr>
        <p:spPr>
          <a:xfrm>
            <a:off x="5292080" y="2492896"/>
            <a:ext cx="15841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61" name="Picture 2" descr="Image of Civil Ensign"/>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0220" y="3592775"/>
            <a:ext cx="608744" cy="384048"/>
          </a:xfrm>
          <a:prstGeom prst="round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62" name="Espace réservé pour une image  7"/>
          <p:cNvPicPr>
            <a:picLocks noChangeAspect="1"/>
          </p:cNvPicPr>
          <p:nvPr/>
        </p:nvPicPr>
        <p:blipFill>
          <a:blip r:embed="rId8" cstate="print">
            <a:extLst>
              <a:ext uri="{28A0092B-C50C-407E-A947-70E740481C1C}">
                <a14:useLocalDpi xmlns:a14="http://schemas.microsoft.com/office/drawing/2010/main" val="0"/>
              </a:ext>
            </a:extLst>
          </a:blip>
          <a:srcRect l="1916" r="1916"/>
          <a:stretch>
            <a:fillRect/>
          </a:stretch>
        </p:blipFill>
        <p:spPr>
          <a:xfrm>
            <a:off x="7659572" y="2053985"/>
            <a:ext cx="1256470" cy="870959"/>
          </a:xfrm>
          <a:prstGeom prst="rect">
            <a:avLst/>
          </a:prstGeom>
        </p:spPr>
      </p:pic>
      <p:grpSp>
        <p:nvGrpSpPr>
          <p:cNvPr id="64" name="Group 63"/>
          <p:cNvGrpSpPr/>
          <p:nvPr/>
        </p:nvGrpSpPr>
        <p:grpSpPr>
          <a:xfrm>
            <a:off x="881813" y="5827870"/>
            <a:ext cx="7802905" cy="276459"/>
            <a:chOff x="4939583" y="1804799"/>
            <a:chExt cx="4654189" cy="225104"/>
          </a:xfrm>
          <a:noFill/>
        </p:grpSpPr>
        <p:sp>
          <p:nvSpPr>
            <p:cNvPr id="66" name="Rectangle 65"/>
            <p:cNvSpPr/>
            <p:nvPr/>
          </p:nvSpPr>
          <p:spPr>
            <a:xfrm>
              <a:off x="6103130" y="1804799"/>
              <a:ext cx="581891" cy="225104"/>
            </a:xfrm>
            <a:prstGeom prst="rect">
              <a:avLst/>
            </a:prstGeom>
            <a:grpFill/>
            <a:ln w="190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r>
                <a:rPr lang="ru-RU" sz="1200" b="1">
                  <a:solidFill>
                    <a:schemeClr val="bg1">
                      <a:lumMod val="65000"/>
                    </a:schemeClr>
                  </a:solidFill>
                  <a:latin typeface="Arial" panose="020B0604020202020204" pitchFamily="34" charset="0"/>
                </a:rPr>
                <a:t>Q1</a:t>
              </a:r>
              <a:endParaRPr lang="en-GB" sz="1200" b="1" dirty="0">
                <a:solidFill>
                  <a:schemeClr val="bg1">
                    <a:lumMod val="65000"/>
                  </a:schemeClr>
                </a:solidFill>
                <a:latin typeface="Arial" panose="020B0604020202020204" pitchFamily="34" charset="0"/>
              </a:endParaRPr>
            </a:p>
          </p:txBody>
        </p:sp>
        <p:sp>
          <p:nvSpPr>
            <p:cNvPr id="67" name="Rectangle 66"/>
            <p:cNvSpPr/>
            <p:nvPr/>
          </p:nvSpPr>
          <p:spPr>
            <a:xfrm>
              <a:off x="6684786" y="1804799"/>
              <a:ext cx="581891" cy="225104"/>
            </a:xfrm>
            <a:prstGeom prst="rect">
              <a:avLst/>
            </a:prstGeom>
            <a:grpFill/>
            <a:ln w="190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r>
                <a:rPr lang="ru-RU" sz="1200" b="1">
                  <a:solidFill>
                    <a:schemeClr val="bg1">
                      <a:lumMod val="65000"/>
                    </a:schemeClr>
                  </a:solidFill>
                  <a:latin typeface="Arial" panose="020B0604020202020204" pitchFamily="34" charset="0"/>
                </a:rPr>
                <a:t>Q2</a:t>
              </a:r>
              <a:endParaRPr lang="en-GB" sz="1200" b="1" dirty="0">
                <a:solidFill>
                  <a:schemeClr val="bg1">
                    <a:lumMod val="65000"/>
                  </a:schemeClr>
                </a:solidFill>
                <a:latin typeface="Arial" panose="020B0604020202020204" pitchFamily="34" charset="0"/>
              </a:endParaRPr>
            </a:p>
          </p:txBody>
        </p:sp>
        <p:sp>
          <p:nvSpPr>
            <p:cNvPr id="69" name="Rectangle 68"/>
            <p:cNvSpPr/>
            <p:nvPr/>
          </p:nvSpPr>
          <p:spPr>
            <a:xfrm>
              <a:off x="7266677" y="1804799"/>
              <a:ext cx="581891" cy="225104"/>
            </a:xfrm>
            <a:prstGeom prst="rect">
              <a:avLst/>
            </a:prstGeom>
            <a:grpFill/>
            <a:ln w="190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r>
                <a:rPr lang="ru-RU" sz="1200" b="1">
                  <a:solidFill>
                    <a:schemeClr val="bg1">
                      <a:lumMod val="65000"/>
                    </a:schemeClr>
                  </a:solidFill>
                  <a:latin typeface="Arial" panose="020B0604020202020204" pitchFamily="34" charset="0"/>
                </a:rPr>
                <a:t>Q3</a:t>
              </a:r>
              <a:endParaRPr lang="en-GB" sz="1200" b="1" dirty="0">
                <a:solidFill>
                  <a:schemeClr val="bg1">
                    <a:lumMod val="65000"/>
                  </a:schemeClr>
                </a:solidFill>
                <a:latin typeface="Arial" panose="020B0604020202020204" pitchFamily="34" charset="0"/>
              </a:endParaRPr>
            </a:p>
          </p:txBody>
        </p:sp>
        <p:sp>
          <p:nvSpPr>
            <p:cNvPr id="70" name="Rectangle 69"/>
            <p:cNvSpPr/>
            <p:nvPr/>
          </p:nvSpPr>
          <p:spPr>
            <a:xfrm>
              <a:off x="7848333" y="1804799"/>
              <a:ext cx="581891" cy="225104"/>
            </a:xfrm>
            <a:prstGeom prst="rect">
              <a:avLst/>
            </a:prstGeom>
            <a:grpFill/>
            <a:ln w="190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r>
                <a:rPr lang="ru-RU" sz="1200" b="1">
                  <a:solidFill>
                    <a:schemeClr val="bg1">
                      <a:lumMod val="65000"/>
                    </a:schemeClr>
                  </a:solidFill>
                  <a:latin typeface="Arial" panose="020B0604020202020204" pitchFamily="34" charset="0"/>
                </a:rPr>
                <a:t>Q4</a:t>
              </a:r>
              <a:endParaRPr lang="en-GB" sz="1200" b="1" dirty="0">
                <a:solidFill>
                  <a:schemeClr val="bg1">
                    <a:lumMod val="65000"/>
                  </a:schemeClr>
                </a:solidFill>
                <a:latin typeface="Arial" panose="020B0604020202020204" pitchFamily="34" charset="0"/>
              </a:endParaRPr>
            </a:p>
          </p:txBody>
        </p:sp>
        <p:sp>
          <p:nvSpPr>
            <p:cNvPr id="71" name="Rectangle 70"/>
            <p:cNvSpPr/>
            <p:nvPr/>
          </p:nvSpPr>
          <p:spPr>
            <a:xfrm>
              <a:off x="4939583" y="1804799"/>
              <a:ext cx="581891" cy="225104"/>
            </a:xfrm>
            <a:prstGeom prst="rect">
              <a:avLst/>
            </a:prstGeom>
            <a:grpFill/>
            <a:ln w="190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r>
                <a:rPr lang="ru-RU" sz="1200" b="1">
                  <a:solidFill>
                    <a:schemeClr val="bg1">
                      <a:lumMod val="65000"/>
                    </a:schemeClr>
                  </a:solidFill>
                  <a:latin typeface="Arial" panose="020B0604020202020204" pitchFamily="34" charset="0"/>
                </a:rPr>
                <a:t>Q3</a:t>
              </a:r>
              <a:endParaRPr lang="en-GB" sz="1200" b="1" dirty="0">
                <a:solidFill>
                  <a:schemeClr val="bg1">
                    <a:lumMod val="65000"/>
                  </a:schemeClr>
                </a:solidFill>
                <a:latin typeface="Arial" panose="020B0604020202020204" pitchFamily="34" charset="0"/>
              </a:endParaRPr>
            </a:p>
          </p:txBody>
        </p:sp>
        <p:sp>
          <p:nvSpPr>
            <p:cNvPr id="72" name="Rectangle 71"/>
            <p:cNvSpPr/>
            <p:nvPr/>
          </p:nvSpPr>
          <p:spPr>
            <a:xfrm>
              <a:off x="5521239" y="1804799"/>
              <a:ext cx="581891" cy="225104"/>
            </a:xfrm>
            <a:prstGeom prst="rect">
              <a:avLst/>
            </a:prstGeom>
            <a:grpFill/>
            <a:ln w="190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r>
                <a:rPr lang="ru-RU" sz="1200" b="1">
                  <a:solidFill>
                    <a:schemeClr val="bg1">
                      <a:lumMod val="65000"/>
                    </a:schemeClr>
                  </a:solidFill>
                  <a:latin typeface="Arial" panose="020B0604020202020204" pitchFamily="34" charset="0"/>
                </a:rPr>
                <a:t>Q4</a:t>
              </a:r>
              <a:endParaRPr lang="en-GB" sz="1200" b="1" dirty="0">
                <a:solidFill>
                  <a:schemeClr val="bg1">
                    <a:lumMod val="65000"/>
                  </a:schemeClr>
                </a:solidFill>
                <a:latin typeface="Arial" panose="020B0604020202020204" pitchFamily="34" charset="0"/>
              </a:endParaRPr>
            </a:p>
          </p:txBody>
        </p:sp>
        <p:sp>
          <p:nvSpPr>
            <p:cNvPr id="77" name="Rectangle 76"/>
            <p:cNvSpPr/>
            <p:nvPr/>
          </p:nvSpPr>
          <p:spPr>
            <a:xfrm>
              <a:off x="8430225" y="1804799"/>
              <a:ext cx="581891" cy="225104"/>
            </a:xfrm>
            <a:prstGeom prst="rect">
              <a:avLst/>
            </a:prstGeom>
            <a:grpFill/>
            <a:ln w="190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r>
                <a:rPr lang="ru-RU" sz="1200" b="1">
                  <a:solidFill>
                    <a:schemeClr val="bg1">
                      <a:lumMod val="65000"/>
                    </a:schemeClr>
                  </a:solidFill>
                  <a:latin typeface="Arial" panose="020B0604020202020204" pitchFamily="34" charset="0"/>
                </a:rPr>
                <a:t>Q1</a:t>
              </a:r>
              <a:endParaRPr lang="en-GB" sz="1200" b="1" dirty="0">
                <a:solidFill>
                  <a:schemeClr val="bg1">
                    <a:lumMod val="65000"/>
                  </a:schemeClr>
                </a:solidFill>
                <a:latin typeface="Arial" panose="020B0604020202020204" pitchFamily="34" charset="0"/>
              </a:endParaRPr>
            </a:p>
          </p:txBody>
        </p:sp>
        <p:sp>
          <p:nvSpPr>
            <p:cNvPr id="80" name="Rectangle 79"/>
            <p:cNvSpPr/>
            <p:nvPr/>
          </p:nvSpPr>
          <p:spPr>
            <a:xfrm>
              <a:off x="9011881" y="1804799"/>
              <a:ext cx="581891" cy="225104"/>
            </a:xfrm>
            <a:prstGeom prst="rect">
              <a:avLst/>
            </a:prstGeom>
            <a:grpFill/>
            <a:ln w="190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r>
                <a:rPr lang="ru-RU" sz="1200" b="1">
                  <a:solidFill>
                    <a:schemeClr val="bg1">
                      <a:lumMod val="65000"/>
                    </a:schemeClr>
                  </a:solidFill>
                  <a:latin typeface="Arial" panose="020B0604020202020204" pitchFamily="34" charset="0"/>
                </a:rPr>
                <a:t>Q2</a:t>
              </a:r>
              <a:endParaRPr lang="en-GB" sz="1200" b="1" dirty="0">
                <a:solidFill>
                  <a:schemeClr val="bg1">
                    <a:lumMod val="65000"/>
                  </a:schemeClr>
                </a:solidFill>
                <a:latin typeface="Arial" panose="020B0604020202020204" pitchFamily="34" charset="0"/>
              </a:endParaRPr>
            </a:p>
          </p:txBody>
        </p:sp>
      </p:grpSp>
      <p:sp>
        <p:nvSpPr>
          <p:cNvPr id="83" name="ZoneTexte 20"/>
          <p:cNvSpPr txBox="1"/>
          <p:nvPr/>
        </p:nvSpPr>
        <p:spPr>
          <a:xfrm>
            <a:off x="881813" y="6104329"/>
            <a:ext cx="1950725" cy="276999"/>
          </a:xfrm>
          <a:prstGeom prst="rect">
            <a:avLst/>
          </a:prstGeom>
          <a:noFill/>
        </p:spPr>
        <p:txBody>
          <a:bodyPr wrap="square" rtlCol="0">
            <a:spAutoFit/>
          </a:bodyPr>
          <a:lstStyle/>
          <a:p>
            <a:pPr algn="ctr" rtl="0"/>
            <a:r>
              <a:rPr lang="ru-RU" sz="1200" b="1">
                <a:latin typeface="Arial" pitchFamily="34" charset="0"/>
                <a:cs typeface="Arial" pitchFamily="34" charset="0"/>
              </a:rPr>
              <a:t>2015г.</a:t>
            </a:r>
          </a:p>
        </p:txBody>
      </p:sp>
      <p:sp>
        <p:nvSpPr>
          <p:cNvPr id="84" name="ZoneTexte 22"/>
          <p:cNvSpPr txBox="1"/>
          <p:nvPr/>
        </p:nvSpPr>
        <p:spPr>
          <a:xfrm>
            <a:off x="2832539" y="6104329"/>
            <a:ext cx="3900496" cy="276999"/>
          </a:xfrm>
          <a:prstGeom prst="rect">
            <a:avLst/>
          </a:prstGeom>
          <a:noFill/>
        </p:spPr>
        <p:txBody>
          <a:bodyPr wrap="square" rtlCol="0">
            <a:spAutoFit/>
          </a:bodyPr>
          <a:lstStyle/>
          <a:p>
            <a:pPr algn="ctr" rtl="0"/>
            <a:r>
              <a:rPr lang="ru-RU" sz="1200" b="1">
                <a:latin typeface="Arial" pitchFamily="34" charset="0"/>
                <a:cs typeface="Arial" pitchFamily="34" charset="0"/>
              </a:rPr>
              <a:t>2016г.</a:t>
            </a:r>
          </a:p>
        </p:txBody>
      </p:sp>
      <p:sp>
        <p:nvSpPr>
          <p:cNvPr id="85" name="ZoneTexte 23"/>
          <p:cNvSpPr txBox="1"/>
          <p:nvPr/>
        </p:nvSpPr>
        <p:spPr>
          <a:xfrm>
            <a:off x="6733992" y="6104329"/>
            <a:ext cx="1950726" cy="276999"/>
          </a:xfrm>
          <a:prstGeom prst="rect">
            <a:avLst/>
          </a:prstGeom>
          <a:noFill/>
        </p:spPr>
        <p:txBody>
          <a:bodyPr wrap="square" rtlCol="0">
            <a:spAutoFit/>
          </a:bodyPr>
          <a:lstStyle>
            <a:defPPr>
              <a:defRPr lang="fr-FR"/>
            </a:defPPr>
            <a:lvl1pPr algn="l" rtl="0">
              <a:defRPr sz="1200" b="1">
                <a:solidFill>
                  <a:schemeClr val="tx1"/>
                </a:solidFill>
                <a:latin typeface="Arial" pitchFamily="34" charset="0"/>
                <a:cs typeface="Arial" pitchFamily="34" charset="0"/>
              </a:defRPr>
            </a:lvl1pPr>
            <a:lvl2pPr algn="l" rtl="0">
              <a:defRPr>
                <a:solidFill>
                  <a:schemeClr val="tx1"/>
                </a:solidFill>
                <a:latin typeface="Alstom" pitchFamily="2" charset="0"/>
              </a:defRPr>
            </a:lvl2pPr>
            <a:lvl3pPr algn="l" rtl="0">
              <a:defRPr>
                <a:solidFill>
                  <a:schemeClr val="tx1"/>
                </a:solidFill>
                <a:latin typeface="Alstom" pitchFamily="2" charset="0"/>
              </a:defRPr>
            </a:lvl3pPr>
            <a:lvl4pPr algn="l" rtl="0">
              <a:defRPr>
                <a:solidFill>
                  <a:schemeClr val="tx1"/>
                </a:solidFill>
                <a:latin typeface="Alstom" pitchFamily="2" charset="0"/>
              </a:defRPr>
            </a:lvl4pPr>
            <a:lvl5pPr algn="l" rtl="0">
              <a:defRPr>
                <a:solidFill>
                  <a:schemeClr val="tx1"/>
                </a:solidFill>
                <a:latin typeface="Alstom" pitchFamily="2" charset="0"/>
              </a:defRPr>
            </a:lvl5pPr>
            <a:lvl6pPr algn="l" rtl="0">
              <a:defRPr>
                <a:solidFill>
                  <a:schemeClr val="tx1"/>
                </a:solidFill>
                <a:latin typeface="Alstom" pitchFamily="2" charset="0"/>
              </a:defRPr>
            </a:lvl6pPr>
            <a:lvl7pPr algn="l" rtl="0">
              <a:defRPr>
                <a:solidFill>
                  <a:schemeClr val="tx1"/>
                </a:solidFill>
                <a:latin typeface="Alstom" pitchFamily="2" charset="0"/>
              </a:defRPr>
            </a:lvl7pPr>
            <a:lvl8pPr algn="l" rtl="0">
              <a:defRPr>
                <a:solidFill>
                  <a:schemeClr val="tx1"/>
                </a:solidFill>
                <a:latin typeface="Alstom" pitchFamily="2" charset="0"/>
              </a:defRPr>
            </a:lvl8pPr>
            <a:lvl9pPr algn="l" rtl="0">
              <a:defRPr>
                <a:solidFill>
                  <a:schemeClr val="tx1"/>
                </a:solidFill>
                <a:latin typeface="Alstom" pitchFamily="2" charset="0"/>
              </a:defRPr>
            </a:lvl9pPr>
          </a:lstStyle>
          <a:p>
            <a:pPr algn="ctr" rtl="0"/>
            <a:r>
              <a:rPr lang="ru-RU"/>
              <a:t>2017г.</a:t>
            </a:r>
          </a:p>
        </p:txBody>
      </p:sp>
      <p:sp>
        <p:nvSpPr>
          <p:cNvPr id="86" name="Rectangle 85"/>
          <p:cNvSpPr/>
          <p:nvPr/>
        </p:nvSpPr>
        <p:spPr>
          <a:xfrm>
            <a:off x="2788489" y="5838316"/>
            <a:ext cx="55319" cy="543012"/>
          </a:xfrm>
          <a:prstGeom prst="rect">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87" name="Rectangle 86"/>
          <p:cNvSpPr/>
          <p:nvPr/>
        </p:nvSpPr>
        <p:spPr>
          <a:xfrm>
            <a:off x="6705375" y="5832823"/>
            <a:ext cx="55319" cy="543012"/>
          </a:xfrm>
          <a:prstGeom prst="rect">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Tree>
    <p:extLst>
      <p:ext uri="{BB962C8B-B14F-4D97-AF65-F5344CB8AC3E}">
        <p14:creationId xmlns:p14="http://schemas.microsoft.com/office/powerpoint/2010/main" val="3976802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ru-RU" dirty="0" smtClean="0"/>
              <a:t>СОДЕРЖАНИЕ</a:t>
            </a:r>
            <a:endParaRPr lang="en-GB" dirty="0"/>
          </a:p>
        </p:txBody>
      </p:sp>
      <p:sp>
        <p:nvSpPr>
          <p:cNvPr id="31" name="Текст 30"/>
          <p:cNvSpPr>
            <a:spLocks noGrp="1"/>
          </p:cNvSpPr>
          <p:nvPr>
            <p:ph type="body" sz="quarter" idx="11"/>
          </p:nvPr>
        </p:nvSpPr>
        <p:spPr>
          <a:xfrm>
            <a:off x="428596" y="4000504"/>
            <a:ext cx="8211600" cy="358775"/>
          </a:xfrm>
        </p:spPr>
        <p:txBody>
          <a:bodyPr/>
          <a:lstStyle/>
          <a:p>
            <a:pPr marL="342900" indent="-342900"/>
            <a:r>
              <a:rPr lang="ru-RU" sz="1800" b="1" dirty="0" smtClean="0">
                <a:solidFill>
                  <a:schemeClr val="tx2"/>
                </a:solidFill>
                <a:ea typeface="+mj-ea"/>
                <a:cs typeface="+mj-cs"/>
              </a:rPr>
              <a:t>Магистральные электровозы				</a:t>
            </a:r>
            <a:r>
              <a:rPr lang="ru-RU" sz="1800" b="1" dirty="0" smtClean="0">
                <a:solidFill>
                  <a:schemeClr val="tx2"/>
                </a:solidFill>
                <a:ea typeface="+mj-ea"/>
                <a:cs typeface="+mj-cs"/>
              </a:rPr>
              <a:t>3</a:t>
            </a:r>
            <a:endParaRPr lang="ru-RU" sz="1800" b="1" dirty="0" smtClean="0">
              <a:solidFill>
                <a:schemeClr val="tx2"/>
              </a:solidFill>
              <a:ea typeface="+mj-ea"/>
              <a:cs typeface="+mj-cs"/>
            </a:endParaRPr>
          </a:p>
          <a:p>
            <a:pPr marL="342900" indent="-342900"/>
            <a:endParaRPr lang="ru-RU" sz="1800" b="1" dirty="0" smtClean="0">
              <a:solidFill>
                <a:schemeClr val="tx2"/>
              </a:solidFill>
              <a:ea typeface="+mj-ea"/>
              <a:cs typeface="+mj-cs"/>
            </a:endParaRPr>
          </a:p>
          <a:p>
            <a:pPr marL="342900" indent="-342900"/>
            <a:r>
              <a:rPr lang="ru-RU" sz="1800" b="1" dirty="0" smtClean="0">
                <a:solidFill>
                  <a:schemeClr val="tx2"/>
                </a:solidFill>
                <a:ea typeface="+mj-ea"/>
                <a:cs typeface="+mj-cs"/>
              </a:rPr>
              <a:t>Маневровые локомотивы					18</a:t>
            </a:r>
          </a:p>
          <a:p>
            <a:pPr marL="342900" indent="-342900"/>
            <a:endParaRPr lang="ru-RU" sz="1800" b="1" dirty="0" smtClean="0">
              <a:solidFill>
                <a:schemeClr val="tx2"/>
              </a:solidFill>
              <a:ea typeface="+mj-ea"/>
              <a:cs typeface="+mj-cs"/>
            </a:endParaRPr>
          </a:p>
          <a:p>
            <a:pPr marL="342900" indent="-342900"/>
            <a:r>
              <a:rPr lang="ru-RU" sz="1800" b="1" dirty="0" smtClean="0">
                <a:solidFill>
                  <a:schemeClr val="tx2"/>
                </a:solidFill>
                <a:ea typeface="+mj-ea"/>
                <a:cs typeface="+mj-cs"/>
              </a:rPr>
              <a:t>Силовая электроника					21</a:t>
            </a:r>
          </a:p>
          <a:p>
            <a:pPr marL="342900" indent="-342900"/>
            <a:endParaRPr lang="ru-RU" sz="1800" b="1" dirty="0" smtClean="0">
              <a:solidFill>
                <a:schemeClr val="tx2"/>
              </a:solidFill>
              <a:ea typeface="+mj-ea"/>
              <a:cs typeface="+mj-cs"/>
            </a:endParaRPr>
          </a:p>
          <a:p>
            <a:pPr marL="342900" indent="-342900"/>
            <a:r>
              <a:rPr lang="ru-RU" sz="1800" b="1" dirty="0" smtClean="0">
                <a:solidFill>
                  <a:schemeClr val="tx2"/>
                </a:solidFill>
                <a:ea typeface="+mj-ea"/>
                <a:cs typeface="+mj-cs"/>
              </a:rPr>
              <a:t>Пригородные поезда					</a:t>
            </a:r>
            <a:r>
              <a:rPr lang="ru-RU" sz="1800" b="1" dirty="0" smtClean="0">
                <a:solidFill>
                  <a:schemeClr val="tx2"/>
                </a:solidFill>
                <a:ea typeface="+mj-ea"/>
                <a:cs typeface="+mj-cs"/>
              </a:rPr>
              <a:t>27</a:t>
            </a:r>
            <a:endParaRPr lang="ru-RU" sz="1800" b="1" dirty="0" smtClean="0">
              <a:solidFill>
                <a:schemeClr val="tx2"/>
              </a:solidFill>
              <a:ea typeface="+mj-ea"/>
              <a:cs typeface="+mj-cs"/>
            </a:endParaRPr>
          </a:p>
          <a:p>
            <a:pPr marL="342900" indent="-342900"/>
            <a:endParaRPr lang="ru-RU" sz="1800" b="1" dirty="0" smtClean="0">
              <a:solidFill>
                <a:schemeClr val="tx2"/>
              </a:solidFill>
              <a:ea typeface="+mj-ea"/>
              <a:cs typeface="+mj-cs"/>
            </a:endParaRPr>
          </a:p>
          <a:p>
            <a:pPr marL="342900" indent="-342900"/>
            <a:r>
              <a:rPr lang="ru-RU" sz="1800" b="1" dirty="0" smtClean="0">
                <a:solidFill>
                  <a:schemeClr val="tx2"/>
                </a:solidFill>
                <a:ea typeface="+mj-ea"/>
                <a:cs typeface="+mj-cs"/>
              </a:rPr>
              <a:t>Альтернативные источники энергии				37</a:t>
            </a:r>
          </a:p>
          <a:p>
            <a:pPr marL="342900" indent="-342900"/>
            <a:endParaRPr lang="ru-RU" sz="1800" b="1" dirty="0" smtClean="0">
              <a:solidFill>
                <a:schemeClr val="tx2"/>
              </a:solidFill>
              <a:ea typeface="+mj-ea"/>
              <a:cs typeface="+mj-cs"/>
            </a:endParaRPr>
          </a:p>
          <a:p>
            <a:pPr marL="342900" indent="-342900"/>
            <a:r>
              <a:rPr lang="ru-RU" sz="1800" b="1" dirty="0" smtClean="0">
                <a:solidFill>
                  <a:schemeClr val="tx2"/>
                </a:solidFill>
                <a:ea typeface="+mj-ea"/>
                <a:cs typeface="+mj-cs"/>
              </a:rPr>
              <a:t>Вопросы и ответы						49</a:t>
            </a:r>
          </a:p>
          <a:p>
            <a:pPr marL="342900" indent="-342900"/>
            <a:endParaRPr lang="ru-RU" sz="1800" b="1" dirty="0" smtClean="0">
              <a:solidFill>
                <a:schemeClr val="tx2"/>
              </a:solidFill>
              <a:ea typeface="+mj-ea"/>
              <a:cs typeface="+mj-cs"/>
            </a:endParaRPr>
          </a:p>
          <a:p>
            <a:pPr marL="342900" indent="-342900"/>
            <a:endParaRPr lang="ru-RU" sz="1800" b="1" dirty="0" smtClean="0">
              <a:solidFill>
                <a:schemeClr val="tx2"/>
              </a:solidFill>
              <a:ea typeface="+mj-ea"/>
              <a:cs typeface="+mj-cs"/>
            </a:endParaRPr>
          </a:p>
        </p:txBody>
      </p:sp>
    </p:spTree>
    <p:extLst>
      <p:ext uri="{BB962C8B-B14F-4D97-AF65-F5344CB8AC3E}">
        <p14:creationId xmlns:p14="http://schemas.microsoft.com/office/powerpoint/2010/main" val="3879363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lstStyle/>
          <a:p>
            <a:pPr rtl="0"/>
            <a:r>
              <a:rPr lang="ru-RU"/>
              <a:t>Prima shunter H4</a:t>
            </a:r>
            <a:endParaRPr lang="en-GB" dirty="0"/>
          </a:p>
        </p:txBody>
      </p:sp>
      <p:pic>
        <p:nvPicPr>
          <p:cNvPr id="1026" name="Picture 2" descr="Image of Civil Ensign"/>
          <p:cNvPicPr preferRelativeResize="0">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200" y="5308616"/>
            <a:ext cx="603722" cy="384048"/>
          </a:xfrm>
          <a:prstGeom prst="round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1351607" y="5308616"/>
            <a:ext cx="1852241" cy="360000"/>
          </a:xfrm>
          <a:prstGeom prst="rect">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r>
              <a:rPr lang="ru-RU" sz="900" b="1" dirty="0">
                <a:solidFill>
                  <a:srgbClr val="00B050"/>
                </a:solidFill>
                <a:latin typeface="Arial" panose="020B0604020202020204" pitchFamily="34" charset="0"/>
              </a:rPr>
              <a:t>SBB Infra, Контракт подписан</a:t>
            </a:r>
            <a:endParaRPr lang="fr-FR" sz="900" b="1" dirty="0" smtClean="0">
              <a:solidFill>
                <a:srgbClr val="00B050"/>
              </a:solidFill>
              <a:latin typeface="Arial" panose="020B0604020202020204" pitchFamily="34" charset="0"/>
            </a:endParaRPr>
          </a:p>
          <a:p>
            <a:pPr algn="ctr" rtl="0"/>
            <a:r>
              <a:rPr lang="ru-RU" sz="900" b="1" dirty="0">
                <a:solidFill>
                  <a:srgbClr val="00B050"/>
                </a:solidFill>
                <a:latin typeface="Arial" panose="020B0604020202020204" pitchFamily="34" charset="0"/>
              </a:rPr>
              <a:t>47 двухрежимный электрический</a:t>
            </a:r>
            <a:endParaRPr lang="fr-FR" sz="900" b="1" dirty="0">
              <a:solidFill>
                <a:srgbClr val="00B050"/>
              </a:solidFill>
              <a:latin typeface="Arial" panose="020B0604020202020204" pitchFamily="34" charset="0"/>
            </a:endParaRPr>
          </a:p>
        </p:txBody>
      </p:sp>
      <p:sp>
        <p:nvSpPr>
          <p:cNvPr id="51" name="Chevron 50"/>
          <p:cNvSpPr/>
          <p:nvPr/>
        </p:nvSpPr>
        <p:spPr>
          <a:xfrm>
            <a:off x="872088" y="5338505"/>
            <a:ext cx="246438" cy="321903"/>
          </a:xfrm>
          <a:prstGeom prst="chevron">
            <a:avLst>
              <a:gd name="adj" fmla="val 28978"/>
            </a:avLst>
          </a:prstGeom>
          <a:solidFill>
            <a:srgbClr val="9CBCCB"/>
          </a:solidFill>
          <a:ln>
            <a:solidFill>
              <a:schemeClr val="accent1"/>
            </a:solidFill>
          </a:ln>
        </p:spPr>
        <p:txBody>
          <a:bodyPr wrap="square" lIns="36000" rIns="36000" rtlCol="0" anchor="ctr">
            <a:noAutofit/>
          </a:bodyPr>
          <a:lstStyle/>
          <a:p>
            <a:pPr algn="ctr" rtl="0"/>
            <a:endParaRPr lang="en-GB" sz="1050" b="1" dirty="0">
              <a:solidFill>
                <a:schemeClr val="accent1"/>
              </a:solidFill>
              <a:latin typeface="Arial" pitchFamily="34" charset="0"/>
              <a:cs typeface="Arial" pitchFamily="34" charset="0"/>
            </a:endParaRPr>
          </a:p>
        </p:txBody>
      </p:sp>
      <p:pic>
        <p:nvPicPr>
          <p:cNvPr id="1028" name="Picture 4" descr="Image of National 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200" y="4875340"/>
            <a:ext cx="603722" cy="379828"/>
          </a:xfrm>
          <a:prstGeom prst="round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52" name="Chevron 51"/>
          <p:cNvSpPr/>
          <p:nvPr/>
        </p:nvSpPr>
        <p:spPr>
          <a:xfrm>
            <a:off x="1115616" y="4904302"/>
            <a:ext cx="1512168" cy="321903"/>
          </a:xfrm>
          <a:prstGeom prst="chevron">
            <a:avLst>
              <a:gd name="adj" fmla="val 28978"/>
            </a:avLst>
          </a:prstGeom>
          <a:solidFill>
            <a:srgbClr val="9CBCCB"/>
          </a:solidFill>
          <a:ln>
            <a:solidFill>
              <a:schemeClr val="accent1"/>
            </a:solidFill>
          </a:ln>
        </p:spPr>
        <p:txBody>
          <a:bodyPr wrap="square" lIns="36000" rIns="36000" rtlCol="0" anchor="ctr">
            <a:noAutofit/>
          </a:bodyPr>
          <a:lstStyle/>
          <a:p>
            <a:pPr algn="ctr" rtl="0"/>
            <a:r>
              <a:rPr lang="ru-RU" sz="800" b="1" dirty="0">
                <a:solidFill>
                  <a:schemeClr val="accent1"/>
                </a:solidFill>
                <a:latin typeface="Arial" pitchFamily="34" charset="0"/>
                <a:cs typeface="Arial" pitchFamily="34" charset="0"/>
              </a:rPr>
              <a:t>SNCF Infra, 44 + 12 Электротепловоз </a:t>
            </a:r>
            <a:endParaRPr lang="en-GB" sz="800" b="1" dirty="0">
              <a:solidFill>
                <a:schemeClr val="accent1"/>
              </a:solidFill>
              <a:latin typeface="Arial" pitchFamily="34" charset="0"/>
              <a:cs typeface="Arial" pitchFamily="34" charset="0"/>
            </a:endParaRPr>
          </a:p>
        </p:txBody>
      </p:sp>
      <p:pic>
        <p:nvPicPr>
          <p:cNvPr id="57" name="Picture 4" descr="Image of National 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200" y="4442064"/>
            <a:ext cx="603722" cy="379828"/>
          </a:xfrm>
          <a:prstGeom prst="round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58" name="Chevron 57"/>
          <p:cNvSpPr/>
          <p:nvPr/>
        </p:nvSpPr>
        <p:spPr>
          <a:xfrm>
            <a:off x="1856979" y="4471026"/>
            <a:ext cx="1307173" cy="321903"/>
          </a:xfrm>
          <a:prstGeom prst="chevron">
            <a:avLst>
              <a:gd name="adj" fmla="val 28978"/>
            </a:avLst>
          </a:prstGeom>
          <a:solidFill>
            <a:srgbClr val="9CBCCB"/>
          </a:solidFill>
          <a:ln>
            <a:solidFill>
              <a:schemeClr val="accent1"/>
            </a:solidFill>
          </a:ln>
        </p:spPr>
        <p:txBody>
          <a:bodyPr wrap="square" lIns="36000" rIns="36000" rtlCol="0" anchor="ctr">
            <a:noAutofit/>
          </a:bodyPr>
          <a:lstStyle/>
          <a:p>
            <a:pPr algn="ctr" rtl="0"/>
            <a:r>
              <a:rPr lang="ru-RU" sz="500" b="1" dirty="0">
                <a:solidFill>
                  <a:schemeClr val="accent1"/>
                </a:solidFill>
                <a:latin typeface="Arial" pitchFamily="34" charset="0"/>
                <a:cs typeface="Arial" pitchFamily="34" charset="0"/>
              </a:rPr>
              <a:t>RATP, 11+1</a:t>
            </a:r>
          </a:p>
          <a:p>
            <a:pPr algn="ctr" rtl="0"/>
            <a:r>
              <a:rPr lang="ru-RU" sz="500" b="1" dirty="0">
                <a:solidFill>
                  <a:schemeClr val="accent1"/>
                </a:solidFill>
                <a:latin typeface="Arial" pitchFamily="34" charset="0"/>
                <a:cs typeface="Arial" pitchFamily="34" charset="0"/>
              </a:rPr>
              <a:t>Двухрежимный аккумуляторный электровоз</a:t>
            </a:r>
            <a:endParaRPr lang="en-GB" sz="500" b="1" dirty="0">
              <a:solidFill>
                <a:schemeClr val="accent1"/>
              </a:solidFill>
              <a:latin typeface="Arial" pitchFamily="34" charset="0"/>
              <a:cs typeface="Arial" pitchFamily="34" charset="0"/>
            </a:endParaRPr>
          </a:p>
        </p:txBody>
      </p:sp>
      <p:pic>
        <p:nvPicPr>
          <p:cNvPr id="59" name="Picture 4" descr="Image of National 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199" y="2708960"/>
            <a:ext cx="603723" cy="379828"/>
          </a:xfrm>
          <a:prstGeom prst="round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60" name="Chevron 59"/>
          <p:cNvSpPr/>
          <p:nvPr/>
        </p:nvSpPr>
        <p:spPr>
          <a:xfrm>
            <a:off x="7585307" y="2737922"/>
            <a:ext cx="1307173" cy="321903"/>
          </a:xfrm>
          <a:prstGeom prst="chevron">
            <a:avLst>
              <a:gd name="adj" fmla="val 28978"/>
            </a:avLst>
          </a:prstGeom>
          <a:solidFill>
            <a:srgbClr val="9CBCCB"/>
          </a:solidFill>
          <a:ln>
            <a:solidFill>
              <a:schemeClr val="accent1"/>
            </a:solidFill>
          </a:ln>
        </p:spPr>
        <p:txBody>
          <a:bodyPr wrap="square" lIns="36000" rIns="36000" rtlCol="0" anchor="ctr">
            <a:noAutofit/>
          </a:bodyPr>
          <a:lstStyle/>
          <a:p>
            <a:pPr algn="ctr" rtl="0"/>
            <a:r>
              <a:rPr lang="ru-RU" sz="1050" b="1">
                <a:solidFill>
                  <a:schemeClr val="accent1"/>
                </a:solidFill>
                <a:latin typeface="Arial" pitchFamily="34" charset="0"/>
                <a:cs typeface="Arial" pitchFamily="34" charset="0"/>
              </a:rPr>
              <a:t>SNCF Fret, 100 H4</a:t>
            </a:r>
            <a:endParaRPr lang="en-GB" sz="1050" b="1" dirty="0">
              <a:solidFill>
                <a:schemeClr val="accent1"/>
              </a:solidFill>
              <a:latin typeface="Arial" pitchFamily="34" charset="0"/>
              <a:cs typeface="Arial" pitchFamily="34" charset="0"/>
            </a:endParaRPr>
          </a:p>
        </p:txBody>
      </p:sp>
      <p:pic>
        <p:nvPicPr>
          <p:cNvPr id="1030" name="Picture 6" descr="Image of National Fla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2200" y="3575512"/>
            <a:ext cx="603722" cy="379828"/>
          </a:xfrm>
          <a:prstGeom prst="round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61" name="Chevron 60"/>
          <p:cNvSpPr/>
          <p:nvPr/>
        </p:nvSpPr>
        <p:spPr>
          <a:xfrm>
            <a:off x="2760771" y="3604474"/>
            <a:ext cx="1307173" cy="321903"/>
          </a:xfrm>
          <a:prstGeom prst="chevron">
            <a:avLst>
              <a:gd name="adj" fmla="val 28978"/>
            </a:avLst>
          </a:prstGeom>
          <a:solidFill>
            <a:srgbClr val="9CBCCB"/>
          </a:solidFill>
          <a:ln>
            <a:solidFill>
              <a:schemeClr val="accent1"/>
            </a:solidFill>
          </a:ln>
        </p:spPr>
        <p:txBody>
          <a:bodyPr wrap="square" lIns="36000" rIns="36000" rtlCol="0" anchor="ctr">
            <a:noAutofit/>
          </a:bodyPr>
          <a:lstStyle/>
          <a:p>
            <a:pPr algn="ctr" rtl="0"/>
            <a:r>
              <a:rPr lang="ru-RU" sz="800" b="1" dirty="0">
                <a:solidFill>
                  <a:schemeClr val="accent1"/>
                </a:solidFill>
                <a:latin typeface="Arial" pitchFamily="34" charset="0"/>
                <a:cs typeface="Arial" pitchFamily="34" charset="0"/>
              </a:rPr>
              <a:t>VR, 44</a:t>
            </a:r>
          </a:p>
          <a:p>
            <a:pPr algn="ctr" rtl="0"/>
            <a:r>
              <a:rPr lang="ru-RU" sz="800" b="1" dirty="0">
                <a:solidFill>
                  <a:schemeClr val="accent1"/>
                </a:solidFill>
                <a:latin typeface="Arial" pitchFamily="34" charset="0"/>
                <a:cs typeface="Arial" pitchFamily="34" charset="0"/>
              </a:rPr>
              <a:t>Электротепловоз </a:t>
            </a:r>
            <a:endParaRPr lang="en-GB" sz="800" b="1" dirty="0">
              <a:solidFill>
                <a:schemeClr val="accent1"/>
              </a:solidFill>
              <a:latin typeface="Arial" pitchFamily="34" charset="0"/>
              <a:cs typeface="Arial" pitchFamily="34" charset="0"/>
            </a:endParaRPr>
          </a:p>
        </p:txBody>
      </p:sp>
      <p:pic>
        <p:nvPicPr>
          <p:cNvPr id="1032" name="Picture 8" descr="Image of National Fla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2199" y="3142236"/>
            <a:ext cx="603723" cy="379828"/>
          </a:xfrm>
          <a:prstGeom prst="round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62" name="Chevron 61"/>
          <p:cNvSpPr/>
          <p:nvPr/>
        </p:nvSpPr>
        <p:spPr>
          <a:xfrm>
            <a:off x="6516216" y="3171198"/>
            <a:ext cx="1307173" cy="321903"/>
          </a:xfrm>
          <a:prstGeom prst="chevron">
            <a:avLst>
              <a:gd name="adj" fmla="val 28978"/>
            </a:avLst>
          </a:prstGeom>
          <a:solidFill>
            <a:srgbClr val="9CBCCB"/>
          </a:solidFill>
          <a:ln>
            <a:solidFill>
              <a:schemeClr val="accent1"/>
            </a:solidFill>
          </a:ln>
        </p:spPr>
        <p:txBody>
          <a:bodyPr wrap="square" lIns="36000" rIns="36000" rtlCol="0" anchor="ctr">
            <a:noAutofit/>
          </a:bodyPr>
          <a:lstStyle/>
          <a:p>
            <a:pPr algn="ctr" rtl="0"/>
            <a:r>
              <a:rPr lang="ru-RU" sz="1050" b="1">
                <a:solidFill>
                  <a:schemeClr val="accent1"/>
                </a:solidFill>
                <a:latin typeface="Arial" pitchFamily="34" charset="0"/>
                <a:cs typeface="Arial" pitchFamily="34" charset="0"/>
              </a:rPr>
              <a:t>DB Schenker, 140 H3&amp;H4</a:t>
            </a:r>
            <a:endParaRPr lang="en-GB" sz="1050" b="1" dirty="0">
              <a:solidFill>
                <a:schemeClr val="accent1"/>
              </a:solidFill>
              <a:latin typeface="Arial" pitchFamily="34" charset="0"/>
              <a:cs typeface="Arial" pitchFamily="34" charset="0"/>
            </a:endParaRPr>
          </a:p>
        </p:txBody>
      </p:sp>
      <p:pic>
        <p:nvPicPr>
          <p:cNvPr id="1034" name="Picture 10" descr="Image of National Fla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2199" y="4008788"/>
            <a:ext cx="603723" cy="379828"/>
          </a:xfrm>
          <a:prstGeom prst="round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64" name="Chevron 63"/>
          <p:cNvSpPr/>
          <p:nvPr/>
        </p:nvSpPr>
        <p:spPr>
          <a:xfrm>
            <a:off x="2508742" y="4037750"/>
            <a:ext cx="1055146" cy="321903"/>
          </a:xfrm>
          <a:prstGeom prst="chevron">
            <a:avLst>
              <a:gd name="adj" fmla="val 28978"/>
            </a:avLst>
          </a:prstGeom>
          <a:solidFill>
            <a:srgbClr val="9CBCCB"/>
          </a:solidFill>
          <a:ln>
            <a:solidFill>
              <a:schemeClr val="accent1"/>
            </a:solidFill>
          </a:ln>
        </p:spPr>
        <p:txBody>
          <a:bodyPr wrap="square" lIns="36000" rIns="36000" rtlCol="0" anchor="ctr">
            <a:noAutofit/>
          </a:bodyPr>
          <a:lstStyle/>
          <a:p>
            <a:pPr algn="ctr" rtl="0"/>
            <a:r>
              <a:rPr lang="ru-RU" sz="700" b="1" dirty="0">
                <a:solidFill>
                  <a:schemeClr val="accent1"/>
                </a:solidFill>
                <a:latin typeface="Arial" pitchFamily="34" charset="0"/>
                <a:cs typeface="Arial" pitchFamily="34" charset="0"/>
              </a:rPr>
              <a:t>CFL 10 Электротепловоз</a:t>
            </a:r>
            <a:endParaRPr lang="en-GB" sz="700" b="1" dirty="0">
              <a:solidFill>
                <a:schemeClr val="accent1"/>
              </a:solidFill>
              <a:latin typeface="Arial" pitchFamily="34" charset="0"/>
              <a:cs typeface="Arial" pitchFamily="34" charset="0"/>
            </a:endParaRPr>
          </a:p>
        </p:txBody>
      </p:sp>
      <p:pic>
        <p:nvPicPr>
          <p:cNvPr id="1035" name="Picture 11"/>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52888" y="1086094"/>
            <a:ext cx="3311000" cy="154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3563888" y="1252830"/>
            <a:ext cx="3413674" cy="1015663"/>
          </a:xfrm>
          <a:prstGeom prst="rect">
            <a:avLst/>
          </a:prstGeom>
          <a:noFill/>
        </p:spPr>
        <p:txBody>
          <a:bodyPr wrap="square" rtlCol="0">
            <a:spAutoFit/>
          </a:bodyPr>
          <a:lstStyle/>
          <a:p>
            <a:pPr algn="ctr" rtl="0"/>
            <a:r>
              <a:rPr lang="ru-RU" sz="1200" dirty="0">
                <a:latin typeface="Arial" pitchFamily="34" charset="0"/>
                <a:cs typeface="Arial" pitchFamily="34" charset="0"/>
              </a:rPr>
              <a:t>ИННОВАЦИОННЫЕ ПРОДУКТЫ</a:t>
            </a:r>
          </a:p>
          <a:p>
            <a:pPr marL="171450" indent="-171450" rtl="0">
              <a:buFont typeface="Arial" panose="020B0604020202020204" pitchFamily="34" charset="0"/>
              <a:buChar char="•"/>
            </a:pPr>
            <a:r>
              <a:rPr lang="ru-RU" sz="1200" dirty="0">
                <a:latin typeface="Arial" pitchFamily="34" charset="0"/>
                <a:cs typeface="Arial" pitchFamily="34" charset="0"/>
              </a:rPr>
              <a:t>Оптимизированная стоимость эксплуатации: экономия энергии, ориентированная на эксплуатацию конструкция</a:t>
            </a:r>
            <a:endParaRPr lang="fr-FR" sz="1200" dirty="0">
              <a:latin typeface="Arial" pitchFamily="34" charset="0"/>
              <a:cs typeface="Arial" pitchFamily="34" charset="0"/>
            </a:endParaRPr>
          </a:p>
          <a:p>
            <a:pPr marL="171450" indent="-171450" rtl="0">
              <a:buFont typeface="Arial" panose="020B0604020202020204" pitchFamily="34" charset="0"/>
              <a:buChar char="•"/>
            </a:pPr>
            <a:r>
              <a:rPr lang="ru-RU" sz="1200" dirty="0">
                <a:latin typeface="Arial" pitchFamily="34" charset="0"/>
                <a:cs typeface="Arial" pitchFamily="34" charset="0"/>
              </a:rPr>
              <a:t>Позиционирование с сервисным контрактом (ECM, запчасти, полное обслуживание)</a:t>
            </a:r>
          </a:p>
        </p:txBody>
      </p:sp>
      <p:sp>
        <p:nvSpPr>
          <p:cNvPr id="69" name="Rectangle 68"/>
          <p:cNvSpPr/>
          <p:nvPr/>
        </p:nvSpPr>
        <p:spPr>
          <a:xfrm>
            <a:off x="5148063" y="3933056"/>
            <a:ext cx="3536655" cy="866554"/>
          </a:xfrm>
          <a:prstGeom prst="rect">
            <a:avLst/>
          </a:prstGeom>
          <a:solidFill>
            <a:srgbClr val="92D050"/>
          </a:solidFill>
          <a:ln w="19050">
            <a:solidFill>
              <a:srgbClr val="A1B4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rtl="0"/>
            <a:r>
              <a:rPr lang="ru-RU" sz="1200" b="1" dirty="0"/>
              <a:t>На данный момент Alstom изучает возможность финансирования «Платформенного» подхода к H4 с Ademe (займы + субсидии)</a:t>
            </a:r>
            <a:endParaRPr lang="en-GB" sz="1200" dirty="0"/>
          </a:p>
        </p:txBody>
      </p:sp>
      <p:pic>
        <p:nvPicPr>
          <p:cNvPr id="74" name="Image 3"/>
          <p:cNvPicPr>
            <a:picLocks noChangeAspect="1"/>
          </p:cNvPicPr>
          <p:nvPr/>
        </p:nvPicPr>
        <p:blipFill rotWithShape="1">
          <a:blip r:embed="rId9" cstate="print">
            <a:extLst>
              <a:ext uri="{28A0092B-C50C-407E-A947-70E740481C1C}">
                <a14:useLocalDpi xmlns:a14="http://schemas.microsoft.com/office/drawing/2010/main" val="0"/>
              </a:ext>
            </a:extLst>
          </a:blip>
          <a:srcRect t="27563" b="33242"/>
          <a:stretch/>
        </p:blipFill>
        <p:spPr>
          <a:xfrm>
            <a:off x="3320319" y="5220782"/>
            <a:ext cx="1708203" cy="491108"/>
          </a:xfrm>
          <a:prstGeom prst="rect">
            <a:avLst/>
          </a:prstGeom>
        </p:spPr>
      </p:pic>
      <p:pic>
        <p:nvPicPr>
          <p:cNvPr id="75" name="Imag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69306" y="4802819"/>
            <a:ext cx="1820495" cy="465398"/>
          </a:xfrm>
          <a:prstGeom prst="rect">
            <a:avLst/>
          </a:prstGeom>
        </p:spPr>
      </p:pic>
      <p:grpSp>
        <p:nvGrpSpPr>
          <p:cNvPr id="71" name="Group 70"/>
          <p:cNvGrpSpPr/>
          <p:nvPr/>
        </p:nvGrpSpPr>
        <p:grpSpPr>
          <a:xfrm>
            <a:off x="881813" y="5827870"/>
            <a:ext cx="7802905" cy="276459"/>
            <a:chOff x="4939583" y="1804799"/>
            <a:chExt cx="4654189" cy="225104"/>
          </a:xfrm>
          <a:noFill/>
        </p:grpSpPr>
        <p:sp>
          <p:nvSpPr>
            <p:cNvPr id="76" name="Rectangle 75"/>
            <p:cNvSpPr/>
            <p:nvPr/>
          </p:nvSpPr>
          <p:spPr>
            <a:xfrm>
              <a:off x="6103130" y="1804799"/>
              <a:ext cx="581891" cy="225104"/>
            </a:xfrm>
            <a:prstGeom prst="rect">
              <a:avLst/>
            </a:prstGeom>
            <a:grpFill/>
            <a:ln w="190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r>
                <a:rPr lang="ru-RU" sz="1200" b="1">
                  <a:solidFill>
                    <a:schemeClr val="bg1">
                      <a:lumMod val="65000"/>
                    </a:schemeClr>
                  </a:solidFill>
                  <a:latin typeface="Arial" panose="020B0604020202020204" pitchFamily="34" charset="0"/>
                </a:rPr>
                <a:t>Q1</a:t>
              </a:r>
              <a:endParaRPr lang="en-GB" sz="1200" b="1" dirty="0">
                <a:solidFill>
                  <a:schemeClr val="bg1">
                    <a:lumMod val="65000"/>
                  </a:schemeClr>
                </a:solidFill>
                <a:latin typeface="Arial" panose="020B0604020202020204" pitchFamily="34" charset="0"/>
              </a:endParaRPr>
            </a:p>
          </p:txBody>
        </p:sp>
        <p:sp>
          <p:nvSpPr>
            <p:cNvPr id="77" name="Rectangle 76"/>
            <p:cNvSpPr/>
            <p:nvPr/>
          </p:nvSpPr>
          <p:spPr>
            <a:xfrm>
              <a:off x="6684786" y="1804799"/>
              <a:ext cx="581891" cy="225104"/>
            </a:xfrm>
            <a:prstGeom prst="rect">
              <a:avLst/>
            </a:prstGeom>
            <a:grpFill/>
            <a:ln w="190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r>
                <a:rPr lang="ru-RU" sz="1200" b="1">
                  <a:solidFill>
                    <a:schemeClr val="bg1">
                      <a:lumMod val="65000"/>
                    </a:schemeClr>
                  </a:solidFill>
                  <a:latin typeface="Arial" panose="020B0604020202020204" pitchFamily="34" charset="0"/>
                </a:rPr>
                <a:t>Q2</a:t>
              </a:r>
              <a:endParaRPr lang="en-GB" sz="1200" b="1" dirty="0">
                <a:solidFill>
                  <a:schemeClr val="bg1">
                    <a:lumMod val="65000"/>
                  </a:schemeClr>
                </a:solidFill>
                <a:latin typeface="Arial" panose="020B0604020202020204" pitchFamily="34" charset="0"/>
              </a:endParaRPr>
            </a:p>
          </p:txBody>
        </p:sp>
        <p:sp>
          <p:nvSpPr>
            <p:cNvPr id="78" name="Rectangle 77"/>
            <p:cNvSpPr/>
            <p:nvPr/>
          </p:nvSpPr>
          <p:spPr>
            <a:xfrm>
              <a:off x="7266677" y="1804799"/>
              <a:ext cx="581891" cy="225104"/>
            </a:xfrm>
            <a:prstGeom prst="rect">
              <a:avLst/>
            </a:prstGeom>
            <a:grpFill/>
            <a:ln w="190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r>
                <a:rPr lang="ru-RU" sz="1200" b="1">
                  <a:solidFill>
                    <a:schemeClr val="bg1">
                      <a:lumMod val="65000"/>
                    </a:schemeClr>
                  </a:solidFill>
                  <a:latin typeface="Arial" panose="020B0604020202020204" pitchFamily="34" charset="0"/>
                </a:rPr>
                <a:t>Q3</a:t>
              </a:r>
              <a:endParaRPr lang="en-GB" sz="1200" b="1" dirty="0">
                <a:solidFill>
                  <a:schemeClr val="bg1">
                    <a:lumMod val="65000"/>
                  </a:schemeClr>
                </a:solidFill>
                <a:latin typeface="Arial" panose="020B0604020202020204" pitchFamily="34" charset="0"/>
              </a:endParaRPr>
            </a:p>
          </p:txBody>
        </p:sp>
        <p:sp>
          <p:nvSpPr>
            <p:cNvPr id="79" name="Rectangle 78"/>
            <p:cNvSpPr/>
            <p:nvPr/>
          </p:nvSpPr>
          <p:spPr>
            <a:xfrm>
              <a:off x="7848333" y="1804799"/>
              <a:ext cx="581891" cy="225104"/>
            </a:xfrm>
            <a:prstGeom prst="rect">
              <a:avLst/>
            </a:prstGeom>
            <a:grpFill/>
            <a:ln w="190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r>
                <a:rPr lang="ru-RU" sz="1200" b="1">
                  <a:solidFill>
                    <a:schemeClr val="bg1">
                      <a:lumMod val="65000"/>
                    </a:schemeClr>
                  </a:solidFill>
                  <a:latin typeface="Arial" panose="020B0604020202020204" pitchFamily="34" charset="0"/>
                </a:rPr>
                <a:t>Q4</a:t>
              </a:r>
              <a:endParaRPr lang="en-GB" sz="1200" b="1" dirty="0">
                <a:solidFill>
                  <a:schemeClr val="bg1">
                    <a:lumMod val="65000"/>
                  </a:schemeClr>
                </a:solidFill>
                <a:latin typeface="Arial" panose="020B0604020202020204" pitchFamily="34" charset="0"/>
              </a:endParaRPr>
            </a:p>
          </p:txBody>
        </p:sp>
        <p:sp>
          <p:nvSpPr>
            <p:cNvPr id="80" name="Rectangle 79"/>
            <p:cNvSpPr/>
            <p:nvPr/>
          </p:nvSpPr>
          <p:spPr>
            <a:xfrm>
              <a:off x="4939583" y="1804799"/>
              <a:ext cx="581891" cy="225104"/>
            </a:xfrm>
            <a:prstGeom prst="rect">
              <a:avLst/>
            </a:prstGeom>
            <a:grpFill/>
            <a:ln w="190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r>
                <a:rPr lang="ru-RU" sz="1200" b="1">
                  <a:solidFill>
                    <a:schemeClr val="bg1">
                      <a:lumMod val="65000"/>
                    </a:schemeClr>
                  </a:solidFill>
                  <a:latin typeface="Arial" panose="020B0604020202020204" pitchFamily="34" charset="0"/>
                </a:rPr>
                <a:t>Q3</a:t>
              </a:r>
              <a:endParaRPr lang="en-GB" sz="1200" b="1" dirty="0">
                <a:solidFill>
                  <a:schemeClr val="bg1">
                    <a:lumMod val="65000"/>
                  </a:schemeClr>
                </a:solidFill>
                <a:latin typeface="Arial" panose="020B0604020202020204" pitchFamily="34" charset="0"/>
              </a:endParaRPr>
            </a:p>
          </p:txBody>
        </p:sp>
        <p:sp>
          <p:nvSpPr>
            <p:cNvPr id="81" name="Rectangle 80"/>
            <p:cNvSpPr/>
            <p:nvPr/>
          </p:nvSpPr>
          <p:spPr>
            <a:xfrm>
              <a:off x="5521239" y="1804799"/>
              <a:ext cx="581891" cy="225104"/>
            </a:xfrm>
            <a:prstGeom prst="rect">
              <a:avLst/>
            </a:prstGeom>
            <a:grpFill/>
            <a:ln w="190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r>
                <a:rPr lang="ru-RU" sz="1200" b="1">
                  <a:solidFill>
                    <a:schemeClr val="bg1">
                      <a:lumMod val="65000"/>
                    </a:schemeClr>
                  </a:solidFill>
                  <a:latin typeface="Arial" panose="020B0604020202020204" pitchFamily="34" charset="0"/>
                </a:rPr>
                <a:t>Q4</a:t>
              </a:r>
              <a:endParaRPr lang="en-GB" sz="1200" b="1" dirty="0">
                <a:solidFill>
                  <a:schemeClr val="bg1">
                    <a:lumMod val="65000"/>
                  </a:schemeClr>
                </a:solidFill>
                <a:latin typeface="Arial" panose="020B0604020202020204" pitchFamily="34" charset="0"/>
              </a:endParaRPr>
            </a:p>
          </p:txBody>
        </p:sp>
        <p:sp>
          <p:nvSpPr>
            <p:cNvPr id="82" name="Rectangle 81"/>
            <p:cNvSpPr/>
            <p:nvPr/>
          </p:nvSpPr>
          <p:spPr>
            <a:xfrm>
              <a:off x="8430225" y="1804799"/>
              <a:ext cx="581891" cy="225104"/>
            </a:xfrm>
            <a:prstGeom prst="rect">
              <a:avLst/>
            </a:prstGeom>
            <a:grpFill/>
            <a:ln w="190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r>
                <a:rPr lang="ru-RU" sz="1200" b="1">
                  <a:solidFill>
                    <a:schemeClr val="bg1">
                      <a:lumMod val="65000"/>
                    </a:schemeClr>
                  </a:solidFill>
                  <a:latin typeface="Arial" panose="020B0604020202020204" pitchFamily="34" charset="0"/>
                </a:rPr>
                <a:t>Q1</a:t>
              </a:r>
              <a:endParaRPr lang="en-GB" sz="1200" b="1" dirty="0">
                <a:solidFill>
                  <a:schemeClr val="bg1">
                    <a:lumMod val="65000"/>
                  </a:schemeClr>
                </a:solidFill>
                <a:latin typeface="Arial" panose="020B0604020202020204" pitchFamily="34" charset="0"/>
              </a:endParaRPr>
            </a:p>
          </p:txBody>
        </p:sp>
        <p:sp>
          <p:nvSpPr>
            <p:cNvPr id="83" name="Rectangle 82"/>
            <p:cNvSpPr/>
            <p:nvPr/>
          </p:nvSpPr>
          <p:spPr>
            <a:xfrm>
              <a:off x="9011881" y="1804799"/>
              <a:ext cx="581891" cy="225104"/>
            </a:xfrm>
            <a:prstGeom prst="rect">
              <a:avLst/>
            </a:prstGeom>
            <a:grpFill/>
            <a:ln w="190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r>
                <a:rPr lang="ru-RU" sz="1200" b="1">
                  <a:solidFill>
                    <a:schemeClr val="bg1">
                      <a:lumMod val="65000"/>
                    </a:schemeClr>
                  </a:solidFill>
                  <a:latin typeface="Arial" panose="020B0604020202020204" pitchFamily="34" charset="0"/>
                </a:rPr>
                <a:t>Q2</a:t>
              </a:r>
              <a:endParaRPr lang="en-GB" sz="1200" b="1" dirty="0">
                <a:solidFill>
                  <a:schemeClr val="bg1">
                    <a:lumMod val="65000"/>
                  </a:schemeClr>
                </a:solidFill>
                <a:latin typeface="Arial" panose="020B0604020202020204" pitchFamily="34" charset="0"/>
              </a:endParaRPr>
            </a:p>
          </p:txBody>
        </p:sp>
      </p:grpSp>
      <p:sp>
        <p:nvSpPr>
          <p:cNvPr id="84" name="ZoneTexte 20"/>
          <p:cNvSpPr txBox="1"/>
          <p:nvPr/>
        </p:nvSpPr>
        <p:spPr>
          <a:xfrm>
            <a:off x="881813" y="6104329"/>
            <a:ext cx="1950725" cy="276999"/>
          </a:xfrm>
          <a:prstGeom prst="rect">
            <a:avLst/>
          </a:prstGeom>
          <a:noFill/>
        </p:spPr>
        <p:txBody>
          <a:bodyPr wrap="square" rtlCol="0">
            <a:spAutoFit/>
          </a:bodyPr>
          <a:lstStyle/>
          <a:p>
            <a:pPr algn="ctr" rtl="0"/>
            <a:r>
              <a:rPr lang="ru-RU" sz="1200" b="1">
                <a:latin typeface="Arial" pitchFamily="34" charset="0"/>
                <a:cs typeface="Arial" pitchFamily="34" charset="0"/>
              </a:rPr>
              <a:t>2015г.</a:t>
            </a:r>
          </a:p>
        </p:txBody>
      </p:sp>
      <p:sp>
        <p:nvSpPr>
          <p:cNvPr id="85" name="ZoneTexte 22"/>
          <p:cNvSpPr txBox="1"/>
          <p:nvPr/>
        </p:nvSpPr>
        <p:spPr>
          <a:xfrm>
            <a:off x="3269306" y="6152572"/>
            <a:ext cx="3900496" cy="276999"/>
          </a:xfrm>
          <a:prstGeom prst="rect">
            <a:avLst/>
          </a:prstGeom>
          <a:noFill/>
        </p:spPr>
        <p:txBody>
          <a:bodyPr wrap="square" rtlCol="0">
            <a:spAutoFit/>
          </a:bodyPr>
          <a:lstStyle/>
          <a:p>
            <a:pPr algn="ctr" rtl="0"/>
            <a:r>
              <a:rPr lang="ru-RU" sz="1200" b="1">
                <a:latin typeface="Arial" pitchFamily="34" charset="0"/>
                <a:cs typeface="Arial" pitchFamily="34" charset="0"/>
              </a:rPr>
              <a:t>2016г.</a:t>
            </a:r>
          </a:p>
        </p:txBody>
      </p:sp>
      <p:sp>
        <p:nvSpPr>
          <p:cNvPr id="86" name="ZoneTexte 23"/>
          <p:cNvSpPr txBox="1"/>
          <p:nvPr/>
        </p:nvSpPr>
        <p:spPr>
          <a:xfrm>
            <a:off x="6733992" y="6104329"/>
            <a:ext cx="1950726" cy="276999"/>
          </a:xfrm>
          <a:prstGeom prst="rect">
            <a:avLst/>
          </a:prstGeom>
          <a:noFill/>
        </p:spPr>
        <p:txBody>
          <a:bodyPr wrap="square" rtlCol="0">
            <a:spAutoFit/>
          </a:bodyPr>
          <a:lstStyle>
            <a:defPPr>
              <a:defRPr lang="fr-FR"/>
            </a:defPPr>
            <a:lvl1pPr algn="l" rtl="0">
              <a:defRPr sz="1200" b="1">
                <a:solidFill>
                  <a:schemeClr val="tx1"/>
                </a:solidFill>
                <a:latin typeface="Arial" pitchFamily="34" charset="0"/>
                <a:cs typeface="Arial" pitchFamily="34" charset="0"/>
              </a:defRPr>
            </a:lvl1pPr>
            <a:lvl2pPr algn="l" rtl="0">
              <a:defRPr>
                <a:solidFill>
                  <a:schemeClr val="tx1"/>
                </a:solidFill>
                <a:latin typeface="Alstom" pitchFamily="2" charset="0"/>
              </a:defRPr>
            </a:lvl2pPr>
            <a:lvl3pPr algn="l" rtl="0">
              <a:defRPr>
                <a:solidFill>
                  <a:schemeClr val="tx1"/>
                </a:solidFill>
                <a:latin typeface="Alstom" pitchFamily="2" charset="0"/>
              </a:defRPr>
            </a:lvl3pPr>
            <a:lvl4pPr algn="l" rtl="0">
              <a:defRPr>
                <a:solidFill>
                  <a:schemeClr val="tx1"/>
                </a:solidFill>
                <a:latin typeface="Alstom" pitchFamily="2" charset="0"/>
              </a:defRPr>
            </a:lvl4pPr>
            <a:lvl5pPr algn="l" rtl="0">
              <a:defRPr>
                <a:solidFill>
                  <a:schemeClr val="tx1"/>
                </a:solidFill>
                <a:latin typeface="Alstom" pitchFamily="2" charset="0"/>
              </a:defRPr>
            </a:lvl5pPr>
            <a:lvl6pPr algn="l" rtl="0">
              <a:defRPr>
                <a:solidFill>
                  <a:schemeClr val="tx1"/>
                </a:solidFill>
                <a:latin typeface="Alstom" pitchFamily="2" charset="0"/>
              </a:defRPr>
            </a:lvl6pPr>
            <a:lvl7pPr algn="l" rtl="0">
              <a:defRPr>
                <a:solidFill>
                  <a:schemeClr val="tx1"/>
                </a:solidFill>
                <a:latin typeface="Alstom" pitchFamily="2" charset="0"/>
              </a:defRPr>
            </a:lvl7pPr>
            <a:lvl8pPr algn="l" rtl="0">
              <a:defRPr>
                <a:solidFill>
                  <a:schemeClr val="tx1"/>
                </a:solidFill>
                <a:latin typeface="Alstom" pitchFamily="2" charset="0"/>
              </a:defRPr>
            </a:lvl8pPr>
            <a:lvl9pPr algn="l" rtl="0">
              <a:defRPr>
                <a:solidFill>
                  <a:schemeClr val="tx1"/>
                </a:solidFill>
                <a:latin typeface="Alstom" pitchFamily="2" charset="0"/>
              </a:defRPr>
            </a:lvl9pPr>
          </a:lstStyle>
          <a:p>
            <a:pPr algn="ctr" rtl="0"/>
            <a:r>
              <a:rPr lang="ru-RU"/>
              <a:t>2017г.</a:t>
            </a:r>
          </a:p>
        </p:txBody>
      </p:sp>
      <p:sp>
        <p:nvSpPr>
          <p:cNvPr id="87" name="Rectangle 86"/>
          <p:cNvSpPr/>
          <p:nvPr/>
        </p:nvSpPr>
        <p:spPr>
          <a:xfrm>
            <a:off x="2788489" y="5838316"/>
            <a:ext cx="55319" cy="543012"/>
          </a:xfrm>
          <a:prstGeom prst="rect">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88" name="Rectangle 87"/>
          <p:cNvSpPr/>
          <p:nvPr/>
        </p:nvSpPr>
        <p:spPr>
          <a:xfrm>
            <a:off x="6705375" y="5832823"/>
            <a:ext cx="55319" cy="543012"/>
          </a:xfrm>
          <a:prstGeom prst="rect">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nvGrpSpPr>
          <p:cNvPr id="72" name="Group 53"/>
          <p:cNvGrpSpPr/>
          <p:nvPr/>
        </p:nvGrpSpPr>
        <p:grpSpPr>
          <a:xfrm>
            <a:off x="7579036" y="1529829"/>
            <a:ext cx="894809" cy="328970"/>
            <a:chOff x="5901848" y="346790"/>
            <a:chExt cx="1643113" cy="489922"/>
          </a:xfrm>
          <a:noFill/>
        </p:grpSpPr>
        <p:sp>
          <p:nvSpPr>
            <p:cNvPr id="73" name="Chevron 72"/>
            <p:cNvSpPr/>
            <p:nvPr/>
          </p:nvSpPr>
          <p:spPr>
            <a:xfrm>
              <a:off x="5901848" y="514809"/>
              <a:ext cx="1643113" cy="321903"/>
            </a:xfrm>
            <a:prstGeom prst="chevron">
              <a:avLst>
                <a:gd name="adj" fmla="val 28978"/>
              </a:avLst>
            </a:prstGeom>
            <a:grpFill/>
            <a:ln>
              <a:solidFill>
                <a:schemeClr val="accent1"/>
              </a:solidFill>
            </a:ln>
          </p:spPr>
          <p:txBody>
            <a:bodyPr wrap="square" lIns="36000" rIns="36000" rtlCol="0" anchor="ctr">
              <a:noAutofit/>
            </a:bodyPr>
            <a:lstStyle/>
            <a:p>
              <a:pPr algn="ctr" rtl="0"/>
              <a:endParaRPr lang="en-GB" sz="1050" b="1" dirty="0">
                <a:solidFill>
                  <a:schemeClr val="accent1"/>
                </a:solidFill>
                <a:latin typeface="Arial" pitchFamily="34" charset="0"/>
                <a:cs typeface="Arial" pitchFamily="34" charset="0"/>
              </a:endParaRPr>
            </a:p>
          </p:txBody>
        </p:sp>
        <p:cxnSp>
          <p:nvCxnSpPr>
            <p:cNvPr id="89" name="Straight Connector 49"/>
            <p:cNvCxnSpPr/>
            <p:nvPr/>
          </p:nvCxnSpPr>
          <p:spPr>
            <a:xfrm flipV="1">
              <a:off x="5901848" y="346790"/>
              <a:ext cx="0" cy="489922"/>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90" name="Straight Connector 52"/>
            <p:cNvCxnSpPr/>
            <p:nvPr/>
          </p:nvCxnSpPr>
          <p:spPr>
            <a:xfrm flipV="1">
              <a:off x="7544960" y="346790"/>
              <a:ext cx="0" cy="489922"/>
            </a:xfrm>
            <a:prstGeom prst="line">
              <a:avLst/>
            </a:prstGeom>
            <a:grpFill/>
          </p:spPr>
          <p:style>
            <a:lnRef idx="1">
              <a:schemeClr val="accent1"/>
            </a:lnRef>
            <a:fillRef idx="0">
              <a:schemeClr val="accent1"/>
            </a:fillRef>
            <a:effectRef idx="0">
              <a:schemeClr val="accent1"/>
            </a:effectRef>
            <a:fontRef idx="minor">
              <a:schemeClr val="tx1"/>
            </a:fontRef>
          </p:style>
        </p:cxnSp>
      </p:grpSp>
      <p:sp>
        <p:nvSpPr>
          <p:cNvPr id="91" name="TextBox 46"/>
          <p:cNvSpPr txBox="1"/>
          <p:nvPr/>
        </p:nvSpPr>
        <p:spPr>
          <a:xfrm>
            <a:off x="7253345" y="1252829"/>
            <a:ext cx="651381" cy="276999"/>
          </a:xfrm>
          <a:prstGeom prst="rect">
            <a:avLst/>
          </a:prstGeom>
          <a:noFill/>
        </p:spPr>
        <p:txBody>
          <a:bodyPr wrap="square" rtlCol="0">
            <a:spAutoFit/>
          </a:bodyPr>
          <a:lstStyle/>
          <a:p>
            <a:pPr rtl="0"/>
            <a:r>
              <a:rPr lang="ru-RU" sz="1200" dirty="0">
                <a:latin typeface="Arial" pitchFamily="34" charset="0"/>
                <a:cs typeface="Arial" pitchFamily="34" charset="0"/>
              </a:rPr>
              <a:t>RFP</a:t>
            </a:r>
          </a:p>
        </p:txBody>
      </p:sp>
      <p:sp>
        <p:nvSpPr>
          <p:cNvPr id="92" name="TextBox 47"/>
          <p:cNvSpPr txBox="1"/>
          <p:nvPr/>
        </p:nvSpPr>
        <p:spPr>
          <a:xfrm>
            <a:off x="8026440" y="1252830"/>
            <a:ext cx="972478" cy="276999"/>
          </a:xfrm>
          <a:prstGeom prst="rect">
            <a:avLst/>
          </a:prstGeom>
          <a:noFill/>
        </p:spPr>
        <p:txBody>
          <a:bodyPr wrap="square" rtlCol="0">
            <a:spAutoFit/>
          </a:bodyPr>
          <a:lstStyle/>
          <a:p>
            <a:pPr rtl="0"/>
            <a:r>
              <a:rPr lang="ru-RU" sz="1200" dirty="0">
                <a:latin typeface="Arial" pitchFamily="34" charset="0"/>
                <a:cs typeface="Arial" pitchFamily="34" charset="0"/>
              </a:rPr>
              <a:t>Submittal</a:t>
            </a:r>
          </a:p>
        </p:txBody>
      </p:sp>
      <p:sp>
        <p:nvSpPr>
          <p:cNvPr id="93" name="Chevron 92"/>
          <p:cNvSpPr/>
          <p:nvPr/>
        </p:nvSpPr>
        <p:spPr>
          <a:xfrm>
            <a:off x="1085202" y="5338504"/>
            <a:ext cx="246438" cy="321903"/>
          </a:xfrm>
          <a:prstGeom prst="chevron">
            <a:avLst>
              <a:gd name="adj" fmla="val 28978"/>
            </a:avLst>
          </a:prstGeom>
          <a:solidFill>
            <a:srgbClr val="9CBCCB"/>
          </a:solidFill>
          <a:ln>
            <a:solidFill>
              <a:schemeClr val="accent1"/>
            </a:solidFill>
          </a:ln>
        </p:spPr>
        <p:txBody>
          <a:bodyPr wrap="square" lIns="36000" rIns="36000" rtlCol="0" anchor="ctr">
            <a:noAutofit/>
          </a:bodyPr>
          <a:lstStyle/>
          <a:p>
            <a:pPr algn="ctr" rtl="0"/>
            <a:endParaRPr lang="en-GB" sz="1050" b="1" dirty="0">
              <a:solidFill>
                <a:schemeClr val="accent1"/>
              </a:solidFill>
              <a:latin typeface="Arial" pitchFamily="34" charset="0"/>
              <a:cs typeface="Arial" pitchFamily="34" charset="0"/>
            </a:endParaRPr>
          </a:p>
        </p:txBody>
      </p:sp>
      <p:sp>
        <p:nvSpPr>
          <p:cNvPr id="94" name="Chevron 93"/>
          <p:cNvSpPr/>
          <p:nvPr/>
        </p:nvSpPr>
        <p:spPr>
          <a:xfrm>
            <a:off x="881813" y="4904301"/>
            <a:ext cx="246438" cy="321903"/>
          </a:xfrm>
          <a:prstGeom prst="chevron">
            <a:avLst>
              <a:gd name="adj" fmla="val 28978"/>
            </a:avLst>
          </a:prstGeom>
          <a:solidFill>
            <a:srgbClr val="9CBCCB"/>
          </a:solidFill>
          <a:ln>
            <a:solidFill>
              <a:schemeClr val="accent1"/>
            </a:solidFill>
          </a:ln>
        </p:spPr>
        <p:txBody>
          <a:bodyPr wrap="square" lIns="36000" rIns="36000" rtlCol="0" anchor="ctr">
            <a:noAutofit/>
          </a:bodyPr>
          <a:lstStyle/>
          <a:p>
            <a:pPr algn="ctr" rtl="0"/>
            <a:endParaRPr lang="en-GB" sz="1050" b="1" dirty="0">
              <a:solidFill>
                <a:schemeClr val="accent1"/>
              </a:solidFill>
              <a:latin typeface="Arial" pitchFamily="34" charset="0"/>
              <a:cs typeface="Arial" pitchFamily="34" charset="0"/>
            </a:endParaRPr>
          </a:p>
        </p:txBody>
      </p:sp>
    </p:spTree>
    <p:extLst>
      <p:ext uri="{BB962C8B-B14F-4D97-AF65-F5344CB8AC3E}">
        <p14:creationId xmlns:p14="http://schemas.microsoft.com/office/powerpoint/2010/main" val="346881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6"/>
          <p:cNvSpPr txBox="1">
            <a:spLocks noChangeArrowheads="1"/>
          </p:cNvSpPr>
          <p:nvPr/>
        </p:nvSpPr>
        <p:spPr bwMode="auto">
          <a:xfrm>
            <a:off x="381358" y="4293096"/>
            <a:ext cx="7848872"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b"/>
          <a:lstStyle>
            <a:lvl1pPr algn="l" rtl="0" eaLnBrk="0" hangingPunct="0">
              <a:defRPr sz="1600" b="1">
                <a:solidFill>
                  <a:srgbClr val="003D71"/>
                </a:solidFill>
                <a:latin typeface="Alstom" pitchFamily="2" charset="0"/>
              </a:defRPr>
            </a:lvl1pPr>
            <a:lvl2pPr marL="742950" indent="-285750" algn="l" rtl="0" eaLnBrk="0" hangingPunct="0">
              <a:defRPr sz="1600" b="1">
                <a:solidFill>
                  <a:srgbClr val="003D71"/>
                </a:solidFill>
                <a:latin typeface="Alstom" pitchFamily="2" charset="0"/>
              </a:defRPr>
            </a:lvl2pPr>
            <a:lvl3pPr marL="1143000" indent="-228600" algn="l" rtl="0" eaLnBrk="0" hangingPunct="0">
              <a:defRPr sz="1600" b="1">
                <a:solidFill>
                  <a:srgbClr val="003D71"/>
                </a:solidFill>
                <a:latin typeface="Alstom" pitchFamily="2" charset="0"/>
              </a:defRPr>
            </a:lvl3pPr>
            <a:lvl4pPr marL="1600200" indent="-228600" algn="l" rtl="0" eaLnBrk="0" hangingPunct="0">
              <a:defRPr sz="1600" b="1">
                <a:solidFill>
                  <a:srgbClr val="003D71"/>
                </a:solidFill>
                <a:latin typeface="Alstom" pitchFamily="2" charset="0"/>
              </a:defRPr>
            </a:lvl4pPr>
            <a:lvl5pPr marL="2057400" indent="-228600" algn="l" rtl="0" eaLnBrk="0" hangingPunct="0">
              <a:defRPr sz="1600" b="1">
                <a:solidFill>
                  <a:srgbClr val="003D71"/>
                </a:solidFill>
                <a:latin typeface="Alstom" pitchFamily="2" charset="0"/>
              </a:defRPr>
            </a:lvl5pPr>
            <a:lvl6pPr marL="2514600" indent="-228600" algn="l" rtl="0" eaLnBrk="0" fontAlgn="base" hangingPunct="0">
              <a:spcBef>
                <a:spcPct val="0"/>
              </a:spcBef>
              <a:spcAft>
                <a:spcPct val="0"/>
              </a:spcAft>
              <a:defRPr sz="1600" b="1">
                <a:solidFill>
                  <a:srgbClr val="003D71"/>
                </a:solidFill>
                <a:latin typeface="Alstom" pitchFamily="2" charset="0"/>
              </a:defRPr>
            </a:lvl6pPr>
            <a:lvl7pPr marL="2971800" indent="-228600" algn="l" rtl="0" eaLnBrk="0" fontAlgn="base" hangingPunct="0">
              <a:spcBef>
                <a:spcPct val="0"/>
              </a:spcBef>
              <a:spcAft>
                <a:spcPct val="0"/>
              </a:spcAft>
              <a:defRPr sz="1600" b="1">
                <a:solidFill>
                  <a:srgbClr val="003D71"/>
                </a:solidFill>
                <a:latin typeface="Alstom" pitchFamily="2" charset="0"/>
              </a:defRPr>
            </a:lvl7pPr>
            <a:lvl8pPr marL="3429000" indent="-228600" algn="l" rtl="0" eaLnBrk="0" fontAlgn="base" hangingPunct="0">
              <a:spcBef>
                <a:spcPct val="0"/>
              </a:spcBef>
              <a:spcAft>
                <a:spcPct val="0"/>
              </a:spcAft>
              <a:defRPr sz="1600" b="1">
                <a:solidFill>
                  <a:srgbClr val="003D71"/>
                </a:solidFill>
                <a:latin typeface="Alstom" pitchFamily="2" charset="0"/>
              </a:defRPr>
            </a:lvl8pPr>
            <a:lvl9pPr marL="3886200" indent="-228600" algn="l" rtl="0" eaLnBrk="0" fontAlgn="base" hangingPunct="0">
              <a:spcBef>
                <a:spcPct val="0"/>
              </a:spcBef>
              <a:spcAft>
                <a:spcPct val="0"/>
              </a:spcAft>
              <a:defRPr sz="1600" b="1">
                <a:solidFill>
                  <a:srgbClr val="003D71"/>
                </a:solidFill>
                <a:latin typeface="Alstom" pitchFamily="2" charset="0"/>
              </a:defRPr>
            </a:lvl9pPr>
          </a:lstStyle>
          <a:p>
            <a:pPr algn="r" rtl="0"/>
            <a:r>
              <a:rPr lang="ru-RU" sz="3200" dirty="0">
                <a:latin typeface="+mn-lt"/>
              </a:rPr>
              <a:t>Силовая электроника</a:t>
            </a:r>
            <a:endParaRPr lang="en-GB" sz="3200" dirty="0">
              <a:solidFill>
                <a:schemeClr val="tx2"/>
              </a:solidFill>
              <a:latin typeface="+mn-lt"/>
            </a:endParaRPr>
          </a:p>
        </p:txBody>
      </p:sp>
      <p:sp>
        <p:nvSpPr>
          <p:cNvPr id="13" name="Rectangle 8"/>
          <p:cNvSpPr>
            <a:spLocks noChangeArrowheads="1"/>
          </p:cNvSpPr>
          <p:nvPr/>
        </p:nvSpPr>
        <p:spPr bwMode="auto">
          <a:xfrm>
            <a:off x="323849" y="6381750"/>
            <a:ext cx="3981945" cy="22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rtl="0">
              <a:lnSpc>
                <a:spcPct val="70000"/>
              </a:lnSpc>
              <a:spcBef>
                <a:spcPct val="50000"/>
              </a:spcBef>
            </a:pPr>
            <a:r>
              <a:rPr lang="ru-RU" sz="1200" b="0" i="1">
                <a:solidFill>
                  <a:schemeClr val="bg1">
                    <a:lumMod val="75000"/>
                  </a:schemeClr>
                </a:solidFill>
                <a:latin typeface="+mn-lt"/>
              </a:rPr>
              <a:t>TEN-TEM-001 - BOR Template –  V3 - Guideline - January 2016 </a:t>
            </a:r>
            <a:endParaRPr lang="en-GB" sz="1200" b="0" i="1" dirty="0">
              <a:solidFill>
                <a:schemeClr val="bg1">
                  <a:lumMod val="75000"/>
                </a:schemeClr>
              </a:solidFill>
              <a:latin typeface="+mn-lt"/>
            </a:endParaRPr>
          </a:p>
        </p:txBody>
      </p:sp>
    </p:spTree>
    <p:extLst>
      <p:ext uri="{BB962C8B-B14F-4D97-AF65-F5344CB8AC3E}">
        <p14:creationId xmlns:p14="http://schemas.microsoft.com/office/powerpoint/2010/main" val="1132607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p:txBody>
          <a:bodyPr rtlCol="0"/>
          <a:lstStyle/>
          <a:p>
            <a:pPr rtl="0"/>
            <a:r>
              <a:rPr lang="ru-RU">
                <a:latin typeface="Arial" pitchFamily="34" charset="0"/>
              </a:rPr>
              <a:t>Типовая электросхема</a:t>
            </a:r>
          </a:p>
        </p:txBody>
      </p:sp>
      <p:pic>
        <p:nvPicPr>
          <p:cNvPr id="32771"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37842" y="1189038"/>
            <a:ext cx="6125795" cy="534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8838B"/>
                  </a:outerShdw>
                </a:effectLst>
              </a14:hiddenEffects>
            </a:ext>
          </a:extLst>
        </p:spPr>
      </p:pic>
      <p:pic>
        <p:nvPicPr>
          <p:cNvPr id="32772"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4733" y="6432551"/>
            <a:ext cx="85372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07709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2"/>
          <p:cNvSpPr>
            <a:spLocks noGrp="1"/>
          </p:cNvSpPr>
          <p:nvPr>
            <p:ph type="title"/>
          </p:nvPr>
        </p:nvSpPr>
        <p:spPr/>
        <p:txBody>
          <a:bodyPr rtlCol="0"/>
          <a:lstStyle/>
          <a:p>
            <a:pPr rtl="0"/>
            <a:r>
              <a:rPr lang="ru-RU">
                <a:latin typeface="Arial" pitchFamily="34" charset="0"/>
              </a:rPr>
              <a:t>Расположение электроблоков</a:t>
            </a:r>
          </a:p>
        </p:txBody>
      </p:sp>
      <p:grpSp>
        <p:nvGrpSpPr>
          <p:cNvPr id="33795" name="Group 7"/>
          <p:cNvGrpSpPr>
            <a:grpSpLocks/>
          </p:cNvGrpSpPr>
          <p:nvPr/>
        </p:nvGrpSpPr>
        <p:grpSpPr bwMode="auto">
          <a:xfrm>
            <a:off x="261056" y="1158875"/>
            <a:ext cx="8703432" cy="5075578"/>
            <a:chOff x="0" y="1052513"/>
            <a:chExt cx="10435529" cy="5615630"/>
          </a:xfrm>
        </p:grpSpPr>
        <p:pic>
          <p:nvPicPr>
            <p:cNvPr id="33797" name="Imag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55713"/>
              <a:ext cx="10287000"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ZoneTexte 8"/>
            <p:cNvSpPr txBox="1">
              <a:spLocks noChangeArrowheads="1"/>
            </p:cNvSpPr>
            <p:nvPr/>
          </p:nvSpPr>
          <p:spPr bwMode="auto">
            <a:xfrm>
              <a:off x="6519863" y="1052513"/>
              <a:ext cx="2511425" cy="374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algn="ctr" rtl="0" eaLnBrk="1" hangingPunct="1">
                <a:lnSpc>
                  <a:spcPct val="100000"/>
                </a:lnSpc>
                <a:spcBef>
                  <a:spcPct val="0"/>
                </a:spcBef>
                <a:spcAft>
                  <a:spcPct val="0"/>
                </a:spcAft>
                <a:buClrTx/>
              </a:pPr>
              <a:r>
                <a:rPr lang="ru-RU" sz="1100" dirty="0" smtClean="0">
                  <a:solidFill>
                    <a:srgbClr val="FF0000"/>
                  </a:solidFill>
                  <a:cs typeface="Arial" pitchFamily="34" charset="0"/>
                </a:rPr>
                <a:t>Вентилятор</a:t>
              </a:r>
              <a:r>
                <a:rPr lang="en-US" sz="1100" dirty="0" smtClean="0">
                  <a:solidFill>
                    <a:srgbClr val="FF0000"/>
                  </a:solidFill>
                  <a:cs typeface="Arial" pitchFamily="34" charset="0"/>
                </a:rPr>
                <a:t/>
              </a:r>
              <a:br>
                <a:rPr lang="en-US" sz="1100" dirty="0" smtClean="0">
                  <a:solidFill>
                    <a:srgbClr val="FF0000"/>
                  </a:solidFill>
                  <a:cs typeface="Arial" pitchFamily="34" charset="0"/>
                </a:rPr>
              </a:br>
              <a:r>
                <a:rPr lang="ru-RU" sz="1100" dirty="0" smtClean="0">
                  <a:solidFill>
                    <a:srgbClr val="FF0000"/>
                  </a:solidFill>
                  <a:cs typeface="Arial" pitchFamily="34" charset="0"/>
                </a:rPr>
                <a:t> </a:t>
              </a:r>
              <a:r>
                <a:rPr lang="ru-RU" sz="1100" dirty="0">
                  <a:solidFill>
                    <a:srgbClr val="FF0000"/>
                  </a:solidFill>
                  <a:cs typeface="Arial" pitchFamily="34" charset="0"/>
                </a:rPr>
                <a:t>двигателя</a:t>
              </a:r>
            </a:p>
          </p:txBody>
        </p:sp>
        <p:sp>
          <p:nvSpPr>
            <p:cNvPr id="33799" name="ZoneTexte 9"/>
            <p:cNvSpPr txBox="1">
              <a:spLocks noChangeArrowheads="1"/>
            </p:cNvSpPr>
            <p:nvPr/>
          </p:nvSpPr>
          <p:spPr bwMode="auto">
            <a:xfrm>
              <a:off x="2865303" y="5300663"/>
              <a:ext cx="1396697" cy="61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algn="ctr" rtl="0" eaLnBrk="1" hangingPunct="1">
                <a:lnSpc>
                  <a:spcPct val="100000"/>
                </a:lnSpc>
                <a:spcBef>
                  <a:spcPct val="0"/>
                </a:spcBef>
                <a:spcAft>
                  <a:spcPct val="0"/>
                </a:spcAft>
                <a:buClrTx/>
              </a:pPr>
              <a:r>
                <a:rPr lang="ru-RU" sz="1200" dirty="0">
                  <a:solidFill>
                    <a:srgbClr val="FF0000"/>
                  </a:solidFill>
                  <a:cs typeface="Arial" pitchFamily="34" charset="0"/>
                </a:rPr>
                <a:t>Тяговый инвертор и прерыватель</a:t>
              </a:r>
            </a:p>
          </p:txBody>
        </p:sp>
        <p:sp>
          <p:nvSpPr>
            <p:cNvPr id="33800" name="ZoneTexte 10"/>
            <p:cNvSpPr txBox="1">
              <a:spLocks noChangeArrowheads="1"/>
            </p:cNvSpPr>
            <p:nvPr/>
          </p:nvSpPr>
          <p:spPr bwMode="auto">
            <a:xfrm>
              <a:off x="5548313" y="5300663"/>
              <a:ext cx="1436686" cy="3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algn="ctr" rtl="0" eaLnBrk="1" hangingPunct="1">
                <a:lnSpc>
                  <a:spcPct val="100000"/>
                </a:lnSpc>
                <a:spcBef>
                  <a:spcPct val="0"/>
                </a:spcBef>
                <a:spcAft>
                  <a:spcPct val="0"/>
                </a:spcAft>
                <a:buClrTx/>
              </a:pPr>
              <a:r>
                <a:rPr lang="ru-RU" sz="1000" dirty="0">
                  <a:solidFill>
                    <a:srgbClr val="FF0000"/>
                  </a:solidFill>
                  <a:cs typeface="Arial" pitchFamily="34" charset="0"/>
                </a:rPr>
                <a:t>Вспомогательный инвертор</a:t>
              </a:r>
            </a:p>
          </p:txBody>
        </p:sp>
        <p:sp>
          <p:nvSpPr>
            <p:cNvPr id="33801" name="ZoneTexte 11"/>
            <p:cNvSpPr txBox="1">
              <a:spLocks noChangeArrowheads="1"/>
            </p:cNvSpPr>
            <p:nvPr/>
          </p:nvSpPr>
          <p:spPr bwMode="auto">
            <a:xfrm>
              <a:off x="1781175" y="1074738"/>
              <a:ext cx="1498600" cy="56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algn="ctr" rtl="0" eaLnBrk="1" hangingPunct="1">
                <a:lnSpc>
                  <a:spcPct val="100000"/>
                </a:lnSpc>
                <a:spcBef>
                  <a:spcPct val="0"/>
                </a:spcBef>
                <a:spcAft>
                  <a:spcPct val="0"/>
                </a:spcAft>
                <a:buClrTx/>
              </a:pPr>
              <a:r>
                <a:rPr lang="ru-RU" sz="1100" dirty="0">
                  <a:solidFill>
                    <a:srgbClr val="FF0000"/>
                  </a:solidFill>
                  <a:cs typeface="Arial" pitchFamily="34" charset="0"/>
                </a:rPr>
                <a:t>Блок регулирования тяги</a:t>
              </a:r>
            </a:p>
          </p:txBody>
        </p:sp>
        <p:sp>
          <p:nvSpPr>
            <p:cNvPr id="33802" name="ZoneTexte 12"/>
            <p:cNvSpPr txBox="1">
              <a:spLocks noChangeArrowheads="1"/>
            </p:cNvSpPr>
            <p:nvPr/>
          </p:nvSpPr>
          <p:spPr bwMode="auto">
            <a:xfrm>
              <a:off x="120649" y="5326063"/>
              <a:ext cx="1255713" cy="56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algn="ctr" rtl="0" eaLnBrk="1" hangingPunct="1">
                <a:lnSpc>
                  <a:spcPct val="100000"/>
                </a:lnSpc>
                <a:spcBef>
                  <a:spcPct val="0"/>
                </a:spcBef>
                <a:spcAft>
                  <a:spcPct val="0"/>
                </a:spcAft>
                <a:buClrTx/>
              </a:pPr>
              <a:r>
                <a:rPr lang="ru-RU" sz="1100" dirty="0">
                  <a:solidFill>
                    <a:srgbClr val="FF0000"/>
                  </a:solidFill>
                  <a:cs typeface="Arial" pitchFamily="34" charset="0"/>
                </a:rPr>
                <a:t>конденсаторы постоянного тока</a:t>
              </a:r>
            </a:p>
          </p:txBody>
        </p:sp>
        <p:sp>
          <p:nvSpPr>
            <p:cNvPr id="33803" name="ZoneTexte 13"/>
            <p:cNvSpPr txBox="1">
              <a:spLocks noChangeArrowheads="1"/>
            </p:cNvSpPr>
            <p:nvPr/>
          </p:nvSpPr>
          <p:spPr bwMode="auto">
            <a:xfrm>
              <a:off x="404813" y="1052513"/>
              <a:ext cx="1336675" cy="40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algn="ctr" rtl="0" eaLnBrk="1" hangingPunct="1">
                <a:lnSpc>
                  <a:spcPct val="100000"/>
                </a:lnSpc>
                <a:spcBef>
                  <a:spcPct val="0"/>
                </a:spcBef>
                <a:spcAft>
                  <a:spcPct val="0"/>
                </a:spcAft>
                <a:buClrTx/>
              </a:pPr>
              <a:r>
                <a:rPr lang="ru-RU" sz="1200" dirty="0">
                  <a:solidFill>
                    <a:srgbClr val="FF0000"/>
                  </a:solidFill>
                  <a:cs typeface="Arial" pitchFamily="34" charset="0"/>
                </a:rPr>
                <a:t>Силовой выключатель</a:t>
              </a:r>
            </a:p>
          </p:txBody>
        </p:sp>
        <p:sp>
          <p:nvSpPr>
            <p:cNvPr id="33804" name="ZoneTexte 14"/>
            <p:cNvSpPr txBox="1">
              <a:spLocks noChangeArrowheads="1"/>
            </p:cNvSpPr>
            <p:nvPr/>
          </p:nvSpPr>
          <p:spPr bwMode="auto">
            <a:xfrm>
              <a:off x="4486275" y="5300663"/>
              <a:ext cx="900114" cy="47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algn="ctr" rtl="0" eaLnBrk="1" hangingPunct="1">
                <a:lnSpc>
                  <a:spcPct val="100000"/>
                </a:lnSpc>
                <a:spcBef>
                  <a:spcPct val="0"/>
                </a:spcBef>
                <a:spcAft>
                  <a:spcPct val="0"/>
                </a:spcAft>
                <a:buClrTx/>
              </a:pPr>
              <a:r>
                <a:rPr lang="ru-RU" sz="1400" dirty="0">
                  <a:solidFill>
                    <a:srgbClr val="FF0000"/>
                  </a:solidFill>
                  <a:cs typeface="Arial" pitchFamily="34" charset="0"/>
                </a:rPr>
                <a:t>Фильтр 25Гц</a:t>
              </a:r>
            </a:p>
          </p:txBody>
        </p:sp>
        <p:sp>
          <p:nvSpPr>
            <p:cNvPr id="33805" name="ZoneTexte 15"/>
            <p:cNvSpPr txBox="1">
              <a:spLocks noChangeArrowheads="1"/>
            </p:cNvSpPr>
            <p:nvPr/>
          </p:nvSpPr>
          <p:spPr bwMode="auto">
            <a:xfrm>
              <a:off x="5711825" y="1052513"/>
              <a:ext cx="1700213" cy="374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algn="ctr" rtl="0" eaLnBrk="1" hangingPunct="1">
                <a:lnSpc>
                  <a:spcPct val="100000"/>
                </a:lnSpc>
                <a:spcBef>
                  <a:spcPct val="0"/>
                </a:spcBef>
                <a:spcAft>
                  <a:spcPct val="0"/>
                </a:spcAft>
                <a:buClrTx/>
              </a:pPr>
              <a:r>
                <a:rPr lang="ru-RU" sz="1100" dirty="0">
                  <a:solidFill>
                    <a:srgbClr val="FF0000"/>
                  </a:solidFill>
                  <a:cs typeface="Arial" pitchFamily="34" charset="0"/>
                </a:rPr>
                <a:t>Заземляющий переключатель</a:t>
              </a:r>
            </a:p>
          </p:txBody>
        </p:sp>
        <p:sp>
          <p:nvSpPr>
            <p:cNvPr id="33806" name="ZoneTexte 16"/>
            <p:cNvSpPr txBox="1">
              <a:spLocks noChangeArrowheads="1"/>
            </p:cNvSpPr>
            <p:nvPr/>
          </p:nvSpPr>
          <p:spPr bwMode="auto">
            <a:xfrm>
              <a:off x="3633788" y="1062038"/>
              <a:ext cx="2065337" cy="561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algn="ctr" rtl="0" eaLnBrk="1" hangingPunct="1">
                <a:lnSpc>
                  <a:spcPct val="100000"/>
                </a:lnSpc>
                <a:spcBef>
                  <a:spcPct val="0"/>
                </a:spcBef>
                <a:spcAft>
                  <a:spcPct val="0"/>
                </a:spcAft>
                <a:buClrTx/>
              </a:pPr>
              <a:r>
                <a:rPr lang="ru-RU" sz="1100" dirty="0">
                  <a:solidFill>
                    <a:srgbClr val="FF0000"/>
                  </a:solidFill>
                  <a:cs typeface="Arial" pitchFamily="34" charset="0"/>
                </a:rPr>
                <a:t>Свободное пространство для версии 25 кВ</a:t>
              </a:r>
            </a:p>
          </p:txBody>
        </p:sp>
        <p:sp>
          <p:nvSpPr>
            <p:cNvPr id="33807" name="ZoneTexte 17"/>
            <p:cNvSpPr txBox="1">
              <a:spLocks noChangeArrowheads="1"/>
            </p:cNvSpPr>
            <p:nvPr/>
          </p:nvSpPr>
          <p:spPr bwMode="auto">
            <a:xfrm>
              <a:off x="363538" y="5905500"/>
              <a:ext cx="1377950" cy="612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algn="ctr" rtl="0" eaLnBrk="1" hangingPunct="1">
                <a:lnSpc>
                  <a:spcPct val="100000"/>
                </a:lnSpc>
                <a:spcBef>
                  <a:spcPct val="0"/>
                </a:spcBef>
                <a:spcAft>
                  <a:spcPct val="0"/>
                </a:spcAft>
                <a:buClrTx/>
              </a:pPr>
              <a:r>
                <a:rPr lang="ru-RU" sz="1200" dirty="0">
                  <a:solidFill>
                    <a:srgbClr val="FF0000"/>
                  </a:solidFill>
                  <a:cs typeface="Arial" pitchFamily="34" charset="0"/>
                </a:rPr>
                <a:t>Свободное пространство для 4QC</a:t>
              </a:r>
            </a:p>
          </p:txBody>
        </p:sp>
        <p:sp>
          <p:nvSpPr>
            <p:cNvPr id="33808" name="ZoneTexte 18"/>
            <p:cNvSpPr txBox="1">
              <a:spLocks noChangeArrowheads="1"/>
            </p:cNvSpPr>
            <p:nvPr/>
          </p:nvSpPr>
          <p:spPr bwMode="auto">
            <a:xfrm>
              <a:off x="1660525" y="5899150"/>
              <a:ext cx="1052513" cy="40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algn="ctr" rtl="0" eaLnBrk="1" hangingPunct="1">
                <a:lnSpc>
                  <a:spcPct val="100000"/>
                </a:lnSpc>
                <a:spcBef>
                  <a:spcPct val="0"/>
                </a:spcBef>
                <a:spcAft>
                  <a:spcPct val="0"/>
                </a:spcAft>
                <a:buClrTx/>
              </a:pPr>
              <a:r>
                <a:rPr lang="ru-RU" sz="1200" dirty="0">
                  <a:solidFill>
                    <a:srgbClr val="FF0000"/>
                  </a:solidFill>
                  <a:cs typeface="Arial" pitchFamily="34" charset="0"/>
                </a:rPr>
                <a:t>Водяной насос</a:t>
              </a:r>
            </a:p>
          </p:txBody>
        </p:sp>
        <p:sp>
          <p:nvSpPr>
            <p:cNvPr id="33809" name="ZoneTexte 19"/>
            <p:cNvSpPr txBox="1">
              <a:spLocks noChangeArrowheads="1"/>
            </p:cNvSpPr>
            <p:nvPr/>
          </p:nvSpPr>
          <p:spPr bwMode="auto">
            <a:xfrm>
              <a:off x="9558338" y="5300663"/>
              <a:ext cx="877191" cy="374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algn="ctr" rtl="0" eaLnBrk="1" hangingPunct="1">
                <a:lnSpc>
                  <a:spcPct val="100000"/>
                </a:lnSpc>
                <a:spcBef>
                  <a:spcPct val="0"/>
                </a:spcBef>
                <a:spcAft>
                  <a:spcPct val="0"/>
                </a:spcAft>
                <a:buClrTx/>
              </a:pPr>
              <a:r>
                <a:rPr lang="ru-RU" sz="1100" dirty="0">
                  <a:solidFill>
                    <a:srgbClr val="FF0000"/>
                  </a:solidFill>
                  <a:cs typeface="Arial" pitchFamily="34" charset="0"/>
                </a:rPr>
                <a:t>Масляный насос</a:t>
              </a:r>
            </a:p>
          </p:txBody>
        </p:sp>
        <p:sp>
          <p:nvSpPr>
            <p:cNvPr id="33810" name="ZoneTexte 20"/>
            <p:cNvSpPr txBox="1">
              <a:spLocks noChangeArrowheads="1"/>
            </p:cNvSpPr>
            <p:nvPr/>
          </p:nvSpPr>
          <p:spPr bwMode="auto">
            <a:xfrm>
              <a:off x="8545513" y="1052513"/>
              <a:ext cx="1631001" cy="374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algn="ctr" rtl="0" eaLnBrk="1" hangingPunct="1">
                <a:lnSpc>
                  <a:spcPct val="100000"/>
                </a:lnSpc>
                <a:spcBef>
                  <a:spcPct val="0"/>
                </a:spcBef>
                <a:spcAft>
                  <a:spcPct val="0"/>
                </a:spcAft>
                <a:buClrTx/>
              </a:pPr>
              <a:r>
                <a:rPr lang="ru-RU" sz="1100" dirty="0">
                  <a:solidFill>
                    <a:srgbClr val="FF0000"/>
                  </a:solidFill>
                  <a:cs typeface="Arial" pitchFamily="34" charset="0"/>
                </a:rPr>
                <a:t>Расширительный резервуар (масло)</a:t>
              </a:r>
            </a:p>
          </p:txBody>
        </p:sp>
        <p:sp>
          <p:nvSpPr>
            <p:cNvPr id="33811" name="ZoneTexte 21"/>
            <p:cNvSpPr txBox="1">
              <a:spLocks noChangeArrowheads="1"/>
            </p:cNvSpPr>
            <p:nvPr/>
          </p:nvSpPr>
          <p:spPr bwMode="auto">
            <a:xfrm>
              <a:off x="6984999" y="5300663"/>
              <a:ext cx="1530538" cy="40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algn="ctr" rtl="0" eaLnBrk="1" hangingPunct="1">
                <a:lnSpc>
                  <a:spcPct val="100000"/>
                </a:lnSpc>
                <a:spcBef>
                  <a:spcPct val="0"/>
                </a:spcBef>
                <a:spcAft>
                  <a:spcPct val="0"/>
                </a:spcAft>
                <a:buClrTx/>
              </a:pPr>
              <a:r>
                <a:rPr lang="ru-RU" sz="1200" dirty="0">
                  <a:solidFill>
                    <a:srgbClr val="FF0000"/>
                  </a:solidFill>
                  <a:cs typeface="Arial" pitchFamily="34" charset="0"/>
                </a:rPr>
                <a:t>Теплообменник (вода)</a:t>
              </a:r>
            </a:p>
          </p:txBody>
        </p:sp>
        <p:sp>
          <p:nvSpPr>
            <p:cNvPr id="33812" name="ZoneTexte 22"/>
            <p:cNvSpPr txBox="1">
              <a:spLocks noChangeArrowheads="1"/>
            </p:cNvSpPr>
            <p:nvPr/>
          </p:nvSpPr>
          <p:spPr bwMode="auto">
            <a:xfrm>
              <a:off x="8104389" y="5715269"/>
              <a:ext cx="1377950" cy="374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algn="ctr" rtl="0" eaLnBrk="1" hangingPunct="1">
                <a:lnSpc>
                  <a:spcPct val="100000"/>
                </a:lnSpc>
                <a:spcBef>
                  <a:spcPct val="0"/>
                </a:spcBef>
                <a:spcAft>
                  <a:spcPct val="0"/>
                </a:spcAft>
                <a:buClrTx/>
              </a:pPr>
              <a:r>
                <a:rPr lang="ru-RU" sz="1100" dirty="0">
                  <a:solidFill>
                    <a:srgbClr val="FF0000"/>
                  </a:solidFill>
                  <a:cs typeface="Arial" pitchFamily="34" charset="0"/>
                </a:rPr>
                <a:t>Теплообменник (масло)</a:t>
              </a:r>
            </a:p>
          </p:txBody>
        </p:sp>
        <p:sp>
          <p:nvSpPr>
            <p:cNvPr id="33813" name="ZoneTexte 23"/>
            <p:cNvSpPr txBox="1">
              <a:spLocks noChangeArrowheads="1"/>
            </p:cNvSpPr>
            <p:nvPr/>
          </p:nvSpPr>
          <p:spPr bwMode="auto">
            <a:xfrm>
              <a:off x="6115050" y="6259513"/>
              <a:ext cx="1620838" cy="408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algn="ctr" rtl="0" eaLnBrk="1" hangingPunct="1">
                <a:lnSpc>
                  <a:spcPct val="100000"/>
                </a:lnSpc>
                <a:spcBef>
                  <a:spcPct val="0"/>
                </a:spcBef>
                <a:spcAft>
                  <a:spcPct val="0"/>
                </a:spcAft>
                <a:buClrTx/>
              </a:pPr>
              <a:r>
                <a:rPr lang="ru-RU" sz="1200" dirty="0">
                  <a:solidFill>
                    <a:srgbClr val="FF0000"/>
                  </a:solidFill>
                  <a:cs typeface="Arial" pitchFamily="34" charset="0"/>
                </a:rPr>
                <a:t>Выходной фильтр 380В</a:t>
              </a:r>
            </a:p>
          </p:txBody>
        </p:sp>
        <p:sp>
          <p:nvSpPr>
            <p:cNvPr id="33814" name="ZoneTexte 24"/>
            <p:cNvSpPr txBox="1">
              <a:spLocks noChangeArrowheads="1"/>
            </p:cNvSpPr>
            <p:nvPr/>
          </p:nvSpPr>
          <p:spPr bwMode="auto">
            <a:xfrm>
              <a:off x="4854575" y="5970589"/>
              <a:ext cx="1341438" cy="374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algn="ctr" rtl="0" eaLnBrk="1" hangingPunct="1">
                <a:lnSpc>
                  <a:spcPct val="100000"/>
                </a:lnSpc>
                <a:spcBef>
                  <a:spcPct val="0"/>
                </a:spcBef>
                <a:spcAft>
                  <a:spcPct val="0"/>
                </a:spcAft>
                <a:buClrTx/>
              </a:pPr>
              <a:r>
                <a:rPr lang="ru-RU" sz="1100" dirty="0">
                  <a:solidFill>
                    <a:srgbClr val="FF0000"/>
                  </a:solidFill>
                  <a:cs typeface="Arial" pitchFamily="34" charset="0"/>
                </a:rPr>
                <a:t>Выключатель 380В</a:t>
              </a:r>
            </a:p>
          </p:txBody>
        </p:sp>
        <p:cxnSp>
          <p:nvCxnSpPr>
            <p:cNvPr id="27" name="Connecteur droit avec flèche 26"/>
            <p:cNvCxnSpPr/>
            <p:nvPr/>
          </p:nvCxnSpPr>
          <p:spPr>
            <a:xfrm flipV="1">
              <a:off x="6202655" y="3500954"/>
              <a:ext cx="358691" cy="179681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30"/>
            <p:cNvCxnSpPr/>
            <p:nvPr/>
          </p:nvCxnSpPr>
          <p:spPr>
            <a:xfrm>
              <a:off x="2470234" y="1628617"/>
              <a:ext cx="0" cy="98534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33"/>
            <p:cNvCxnSpPr/>
            <p:nvPr/>
          </p:nvCxnSpPr>
          <p:spPr>
            <a:xfrm>
              <a:off x="1013472" y="1628617"/>
              <a:ext cx="488971" cy="98534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34"/>
            <p:cNvCxnSpPr/>
            <p:nvPr/>
          </p:nvCxnSpPr>
          <p:spPr>
            <a:xfrm>
              <a:off x="4666373" y="1628617"/>
              <a:ext cx="0" cy="985349"/>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35"/>
            <p:cNvCxnSpPr/>
            <p:nvPr/>
          </p:nvCxnSpPr>
          <p:spPr>
            <a:xfrm>
              <a:off x="6561346" y="1605784"/>
              <a:ext cx="0" cy="98710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6"/>
            <p:cNvCxnSpPr/>
            <p:nvPr/>
          </p:nvCxnSpPr>
          <p:spPr>
            <a:xfrm>
              <a:off x="7769392" y="1352860"/>
              <a:ext cx="0" cy="98534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45"/>
            <p:cNvCxnSpPr>
              <a:stCxn id="33808" idx="0"/>
            </p:cNvCxnSpPr>
            <p:nvPr/>
          </p:nvCxnSpPr>
          <p:spPr>
            <a:xfrm flipV="1">
              <a:off x="2186782" y="4869203"/>
              <a:ext cx="769040" cy="102994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47"/>
            <p:cNvCxnSpPr>
              <a:stCxn id="33804" idx="0"/>
            </p:cNvCxnSpPr>
            <p:nvPr/>
          </p:nvCxnSpPr>
          <p:spPr>
            <a:xfrm flipH="1" flipV="1">
              <a:off x="4253540" y="4672483"/>
              <a:ext cx="682792" cy="6281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49"/>
            <p:cNvCxnSpPr/>
            <p:nvPr/>
          </p:nvCxnSpPr>
          <p:spPr>
            <a:xfrm flipV="1">
              <a:off x="5515727" y="4672482"/>
              <a:ext cx="196265" cy="129798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51"/>
            <p:cNvCxnSpPr>
              <a:stCxn id="33813" idx="0"/>
            </p:cNvCxnSpPr>
            <p:nvPr/>
          </p:nvCxnSpPr>
          <p:spPr>
            <a:xfrm flipH="1" flipV="1">
              <a:off x="6764379" y="4675997"/>
              <a:ext cx="161090" cy="158351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55"/>
            <p:cNvCxnSpPr>
              <a:stCxn id="33799" idx="0"/>
            </p:cNvCxnSpPr>
            <p:nvPr/>
          </p:nvCxnSpPr>
          <p:spPr>
            <a:xfrm flipH="1" flipV="1">
              <a:off x="2147073" y="3428942"/>
              <a:ext cx="1416579" cy="187172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57"/>
            <p:cNvCxnSpPr>
              <a:stCxn id="33799" idx="0"/>
            </p:cNvCxnSpPr>
            <p:nvPr/>
          </p:nvCxnSpPr>
          <p:spPr>
            <a:xfrm flipH="1" flipV="1">
              <a:off x="2849229" y="3428942"/>
              <a:ext cx="714422" cy="187172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59"/>
            <p:cNvCxnSpPr>
              <a:stCxn id="33799" idx="0"/>
            </p:cNvCxnSpPr>
            <p:nvPr/>
          </p:nvCxnSpPr>
          <p:spPr>
            <a:xfrm flipV="1">
              <a:off x="3563652" y="3428942"/>
              <a:ext cx="1498636" cy="187172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69"/>
            <p:cNvCxnSpPr>
              <a:stCxn id="33802" idx="0"/>
            </p:cNvCxnSpPr>
            <p:nvPr/>
          </p:nvCxnSpPr>
          <p:spPr>
            <a:xfrm flipV="1">
              <a:off x="748507" y="3990994"/>
              <a:ext cx="627041" cy="133506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avec flèche 72"/>
            <p:cNvCxnSpPr/>
            <p:nvPr/>
          </p:nvCxnSpPr>
          <p:spPr>
            <a:xfrm flipV="1">
              <a:off x="1468605" y="3500954"/>
              <a:ext cx="0" cy="2395748"/>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2" name="Connecteur droit avec flèche 74"/>
            <p:cNvCxnSpPr/>
            <p:nvPr/>
          </p:nvCxnSpPr>
          <p:spPr>
            <a:xfrm flipV="1">
              <a:off x="1468605" y="3486902"/>
              <a:ext cx="2793394" cy="2409800"/>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3" name="Connecteur droit avec flèche 76"/>
            <p:cNvCxnSpPr/>
            <p:nvPr/>
          </p:nvCxnSpPr>
          <p:spPr>
            <a:xfrm flipV="1">
              <a:off x="1468605" y="3486902"/>
              <a:ext cx="4282302" cy="2418582"/>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4" name="Connecteur droit avec flèche 78"/>
            <p:cNvCxnSpPr/>
            <p:nvPr/>
          </p:nvCxnSpPr>
          <p:spPr>
            <a:xfrm>
              <a:off x="9194006" y="1628617"/>
              <a:ext cx="0" cy="98534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Connecteur droit avec flèche 79"/>
            <p:cNvCxnSpPr/>
            <p:nvPr/>
          </p:nvCxnSpPr>
          <p:spPr>
            <a:xfrm flipH="1" flipV="1">
              <a:off x="9194006" y="4398482"/>
              <a:ext cx="708923" cy="90279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Connecteur droit avec flèche 84"/>
            <p:cNvCxnSpPr/>
            <p:nvPr/>
          </p:nvCxnSpPr>
          <p:spPr>
            <a:xfrm flipH="1" flipV="1">
              <a:off x="8161922" y="4688288"/>
              <a:ext cx="631441" cy="91884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Connecteur droit avec flèche 85"/>
            <p:cNvCxnSpPr/>
            <p:nvPr/>
          </p:nvCxnSpPr>
          <p:spPr>
            <a:xfrm flipV="1">
              <a:off x="7573127" y="3569454"/>
              <a:ext cx="203033" cy="173182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33796" name="Picture 4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4733" y="6432551"/>
            <a:ext cx="85372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1086942"/>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2"/>
          <p:cNvSpPr>
            <a:spLocks noGrp="1"/>
          </p:cNvSpPr>
          <p:nvPr>
            <p:ph type="title"/>
          </p:nvPr>
        </p:nvSpPr>
        <p:spPr/>
        <p:txBody>
          <a:bodyPr rtlCol="0"/>
          <a:lstStyle/>
          <a:p>
            <a:pPr rtl="0"/>
            <a:r>
              <a:rPr lang="ru-RU">
                <a:latin typeface="Arial" pitchFamily="34" charset="0"/>
              </a:rPr>
              <a:t>Силовой модуль – ONIX233</a:t>
            </a:r>
          </a:p>
        </p:txBody>
      </p:sp>
      <p:sp>
        <p:nvSpPr>
          <p:cNvPr id="2" name="Espace réservé du contenu 1"/>
          <p:cNvSpPr>
            <a:spLocks noGrp="1"/>
          </p:cNvSpPr>
          <p:nvPr>
            <p:ph idx="1"/>
          </p:nvPr>
        </p:nvSpPr>
        <p:spPr>
          <a:xfrm>
            <a:off x="3746501" y="1125538"/>
            <a:ext cx="5057422" cy="5099050"/>
          </a:xfrm>
        </p:spPr>
        <p:txBody>
          <a:bodyPr rtlCol="0">
            <a:normAutofit/>
          </a:bodyPr>
          <a:lstStyle/>
          <a:p>
            <a:pPr rtl="0">
              <a:defRPr/>
            </a:pPr>
            <a:r>
              <a:rPr lang="ru-RU" dirty="0"/>
              <a:t>БТИЗ 6 500В для напряжения постоянной цепи 2 000В-4 000В</a:t>
            </a:r>
          </a:p>
          <a:p>
            <a:pPr rtl="0">
              <a:defRPr/>
            </a:pPr>
            <a:r>
              <a:rPr lang="ru-RU" dirty="0"/>
              <a:t>Стандартная продукция для локомотивов, высокоскоростных поездов, региональных поездов и т.д.</a:t>
            </a:r>
          </a:p>
          <a:p>
            <a:pPr rtl="0">
              <a:defRPr/>
            </a:pPr>
            <a:r>
              <a:rPr lang="ru-RU" dirty="0"/>
              <a:t>Расположение: в каждом блоке электрооборудования</a:t>
            </a:r>
            <a:endParaRPr lang="en-US" dirty="0"/>
          </a:p>
          <a:p>
            <a:pPr rtl="0">
              <a:defRPr/>
            </a:pPr>
            <a:r>
              <a:rPr lang="ru-RU" dirty="0"/>
              <a:t>Интегрированная система для легкости обслуживания включая:</a:t>
            </a:r>
          </a:p>
          <a:p>
            <a:pPr lvl="1" rtl="0">
              <a:defRPr/>
            </a:pPr>
            <a:r>
              <a:rPr lang="ru-RU" dirty="0"/>
              <a:t>БТИЗ смонтированы на водотеплообменнике</a:t>
            </a:r>
          </a:p>
          <a:p>
            <a:pPr lvl="1" rtl="0">
              <a:defRPr/>
            </a:pPr>
            <a:r>
              <a:rPr lang="ru-RU" dirty="0"/>
              <a:t>Разъемы «plug and play» (вода, фаза)</a:t>
            </a:r>
          </a:p>
          <a:p>
            <a:pPr lvl="1" rtl="0">
              <a:defRPr/>
            </a:pPr>
            <a:r>
              <a:rPr lang="ru-RU" dirty="0"/>
              <a:t>Вентили</a:t>
            </a:r>
          </a:p>
          <a:p>
            <a:pPr lvl="1" rtl="0">
              <a:defRPr/>
            </a:pPr>
            <a:r>
              <a:rPr lang="ru-RU" dirty="0"/>
              <a:t>Водяное охлаждение</a:t>
            </a:r>
          </a:p>
          <a:p>
            <a:pPr lvl="1" rtl="0">
              <a:defRPr/>
            </a:pPr>
            <a:r>
              <a:rPr lang="ru-RU" dirty="0"/>
              <a:t>Для ТО не надо отсоединять оптические волокна</a:t>
            </a:r>
            <a:endParaRPr lang="en-US" dirty="0"/>
          </a:p>
          <a:p>
            <a:pPr rtl="0">
              <a:defRPr/>
            </a:pPr>
            <a:r>
              <a:rPr lang="ru-RU" dirty="0"/>
              <a:t>Функции: 4-х секционный преобразователь, тормозной прерыватель, VVVF-инвертор, вспомогательный инвертор</a:t>
            </a:r>
            <a:endParaRPr lang="en-US" dirty="0"/>
          </a:p>
        </p:txBody>
      </p:sp>
      <p:sp>
        <p:nvSpPr>
          <p:cNvPr id="34820" name="Text Box 2"/>
          <p:cNvSpPr txBox="1">
            <a:spLocks noChangeArrowheads="1"/>
          </p:cNvSpPr>
          <p:nvPr/>
        </p:nvSpPr>
        <p:spPr bwMode="auto">
          <a:xfrm>
            <a:off x="1574800" y="2451101"/>
            <a:ext cx="43815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lnSpc>
                <a:spcPct val="100000"/>
              </a:lnSpc>
              <a:spcBef>
                <a:spcPct val="50000"/>
              </a:spcBef>
              <a:spcAft>
                <a:spcPct val="0"/>
              </a:spcAft>
              <a:buClrTx/>
            </a:pPr>
            <a:endParaRPr lang="en-GB" altLang="ru-RU">
              <a:solidFill>
                <a:schemeClr val="tx2"/>
              </a:solidFill>
              <a:latin typeface="Alstom" pitchFamily="2" charset="0"/>
              <a:ea typeface="MS PGothic" pitchFamily="34" charset="-128"/>
            </a:endParaRPr>
          </a:p>
        </p:txBody>
      </p:sp>
      <p:pic>
        <p:nvPicPr>
          <p:cNvPr id="34821" name="Picture 17" descr="D:\DOCUME~1\mdebruyn\LOCALS~1\Temp\PPTF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45" y="1125539"/>
            <a:ext cx="3323167" cy="254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2" name="Picture 19" descr="D:\DOCUME~1\mdebruyn\LOCALS~1\Temp\PPT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45" y="3633789"/>
            <a:ext cx="3323167" cy="267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3"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4733" y="6432551"/>
            <a:ext cx="85372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0304986"/>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2"/>
          <p:cNvSpPr>
            <a:spLocks noGrp="1"/>
          </p:cNvSpPr>
          <p:nvPr>
            <p:ph type="title"/>
          </p:nvPr>
        </p:nvSpPr>
        <p:spPr/>
        <p:txBody>
          <a:bodyPr rtlCol="0"/>
          <a:lstStyle/>
          <a:p>
            <a:pPr rtl="0"/>
            <a:r>
              <a:rPr lang="ru-RU">
                <a:latin typeface="Arial" pitchFamily="34" charset="0"/>
              </a:rPr>
              <a:t>Блок управления тягой – AGATE</a:t>
            </a:r>
          </a:p>
        </p:txBody>
      </p:sp>
      <p:sp>
        <p:nvSpPr>
          <p:cNvPr id="35843" name="Espace réservé du contenu 1"/>
          <p:cNvSpPr>
            <a:spLocks noGrp="1"/>
          </p:cNvSpPr>
          <p:nvPr>
            <p:ph idx="1"/>
          </p:nvPr>
        </p:nvSpPr>
        <p:spPr>
          <a:xfrm>
            <a:off x="3575838" y="1344614"/>
            <a:ext cx="5532666" cy="4979987"/>
          </a:xfrm>
        </p:spPr>
        <p:txBody>
          <a:bodyPr rtlCol="0"/>
          <a:lstStyle/>
          <a:p>
            <a:pPr rtl="0"/>
            <a:r>
              <a:rPr lang="ru-RU" dirty="0">
                <a:latin typeface="Arial" pitchFamily="34" charset="0"/>
              </a:rPr>
              <a:t>Функции:</a:t>
            </a:r>
          </a:p>
          <a:p>
            <a:pPr lvl="1" rtl="0"/>
            <a:r>
              <a:rPr lang="ru-RU" dirty="0">
                <a:latin typeface="Arial" pitchFamily="34" charset="0"/>
              </a:rPr>
              <a:t>Защита и мониторинг (дифференциальная </a:t>
            </a:r>
            <a:r>
              <a:rPr lang="en-US" altLang="ru-RU" dirty="0" smtClean="0">
                <a:latin typeface="Arial" pitchFamily="34" charset="0"/>
              </a:rPr>
              <a:t/>
            </a:r>
            <a:br>
              <a:rPr lang="en-US" altLang="ru-RU" dirty="0" smtClean="0">
                <a:latin typeface="Arial" pitchFamily="34" charset="0"/>
              </a:rPr>
            </a:br>
            <a:r>
              <a:rPr lang="ru-RU" dirty="0">
                <a:latin typeface="Arial" pitchFamily="34" charset="0"/>
              </a:rPr>
              <a:t>защита, защита от перегрузки, от сверхтоков, </a:t>
            </a:r>
            <a:r>
              <a:rPr lang="en-US" altLang="ru-RU" dirty="0" smtClean="0">
                <a:latin typeface="Arial" pitchFamily="34" charset="0"/>
              </a:rPr>
              <a:t/>
            </a:r>
            <a:br>
              <a:rPr lang="en-US" altLang="ru-RU" dirty="0" smtClean="0">
                <a:latin typeface="Arial" pitchFamily="34" charset="0"/>
              </a:rPr>
            </a:br>
            <a:r>
              <a:rPr lang="ru-RU" dirty="0">
                <a:latin typeface="Arial" pitchFamily="34" charset="0"/>
              </a:rPr>
              <a:t>от перенапряжения, замыкания и т.д.)</a:t>
            </a:r>
          </a:p>
          <a:p>
            <a:pPr lvl="1" rtl="0"/>
            <a:r>
              <a:rPr lang="ru-RU" dirty="0">
                <a:latin typeface="Arial" pitchFamily="34" charset="0"/>
              </a:rPr>
              <a:t>Управление переключателями и выключателями</a:t>
            </a:r>
          </a:p>
          <a:p>
            <a:pPr lvl="1" rtl="0"/>
            <a:r>
              <a:rPr lang="ru-RU" dirty="0">
                <a:latin typeface="Arial" pitchFamily="34" charset="0"/>
              </a:rPr>
              <a:t>Прием сигналов передатчика (ток, напряжение, температура, скорость, давление)</a:t>
            </a:r>
          </a:p>
          <a:p>
            <a:pPr lvl="1" rtl="0"/>
            <a:r>
              <a:rPr lang="ru-RU" dirty="0">
                <a:latin typeface="Arial" pitchFamily="34" charset="0"/>
              </a:rPr>
              <a:t>Управление охлаждением</a:t>
            </a:r>
          </a:p>
          <a:p>
            <a:pPr lvl="1" rtl="0"/>
            <a:r>
              <a:rPr lang="ru-RU" dirty="0">
                <a:latin typeface="Arial" pitchFamily="34" charset="0"/>
              </a:rPr>
              <a:t>ШИМ (широтно-импульсная модуляция) трех инверторов</a:t>
            </a:r>
          </a:p>
          <a:p>
            <a:pPr lvl="1" rtl="0"/>
            <a:r>
              <a:rPr lang="ru-RU" dirty="0">
                <a:latin typeface="Arial" pitchFamily="34" charset="0"/>
              </a:rPr>
              <a:t>Управление крутящим моментом двигателя</a:t>
            </a:r>
          </a:p>
          <a:p>
            <a:pPr lvl="1" rtl="0"/>
            <a:r>
              <a:rPr lang="ru-RU" dirty="0">
                <a:latin typeface="Arial" pitchFamily="34" charset="0"/>
              </a:rPr>
              <a:t>Регулировка тормозного прерывателя</a:t>
            </a:r>
          </a:p>
          <a:p>
            <a:pPr lvl="1" rtl="0"/>
            <a:r>
              <a:rPr lang="ru-RU" dirty="0">
                <a:latin typeface="Arial" pitchFamily="34" charset="0"/>
              </a:rPr>
              <a:t>Регулировка вспомогательного преобразователя</a:t>
            </a:r>
          </a:p>
          <a:p>
            <a:pPr lvl="1" rtl="0"/>
            <a:r>
              <a:rPr lang="ru-RU" dirty="0">
                <a:latin typeface="Arial" pitchFamily="34" charset="0"/>
              </a:rPr>
              <a:t>Журнал ошибок и функции обслуживания</a:t>
            </a:r>
          </a:p>
          <a:p>
            <a:pPr lvl="1" rtl="0"/>
            <a:r>
              <a:rPr lang="ru-RU" dirty="0">
                <a:latin typeface="Arial" pitchFamily="34" charset="0"/>
              </a:rPr>
              <a:t>Управление </a:t>
            </a:r>
            <a:r>
              <a:rPr lang="ru-RU" dirty="0" smtClean="0">
                <a:latin typeface="Arial" pitchFamily="34" charset="0"/>
              </a:rPr>
              <a:t>юзом и </a:t>
            </a:r>
            <a:r>
              <a:rPr lang="ru-RU" dirty="0" err="1" smtClean="0">
                <a:latin typeface="Arial" pitchFamily="34" charset="0"/>
              </a:rPr>
              <a:t>боксованием</a:t>
            </a:r>
            <a:endParaRPr lang="ru-RU" dirty="0">
              <a:latin typeface="Arial" pitchFamily="34" charset="0"/>
            </a:endParaRPr>
          </a:p>
        </p:txBody>
      </p:sp>
      <p:sp>
        <p:nvSpPr>
          <p:cNvPr id="35844" name="Text Box 2"/>
          <p:cNvSpPr txBox="1">
            <a:spLocks noChangeArrowheads="1"/>
          </p:cNvSpPr>
          <p:nvPr/>
        </p:nvSpPr>
        <p:spPr bwMode="auto">
          <a:xfrm>
            <a:off x="1574800" y="2451101"/>
            <a:ext cx="43815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lnSpc>
                <a:spcPct val="100000"/>
              </a:lnSpc>
              <a:spcBef>
                <a:spcPct val="50000"/>
              </a:spcBef>
              <a:spcAft>
                <a:spcPct val="0"/>
              </a:spcAft>
              <a:buClrTx/>
            </a:pPr>
            <a:endParaRPr lang="en-GB" altLang="ru-RU">
              <a:solidFill>
                <a:schemeClr val="tx2"/>
              </a:solidFill>
              <a:latin typeface="Alstom" pitchFamily="2" charset="0"/>
              <a:ea typeface="MS PGothic" pitchFamily="34" charset="-128"/>
            </a:endParaRPr>
          </a:p>
        </p:txBody>
      </p:sp>
      <p:pic>
        <p:nvPicPr>
          <p:cNvPr id="35845" name="Picture 7" descr="http://iww.clamp.alstom.com/Classif/thumbnails/lautrec_ArtComm_La_Defense_AC3_nacked_AGV.jpg"/>
          <p:cNvPicPr>
            <a:picLocks noChangeAspect="1" noChangeArrowheads="1"/>
          </p:cNvPicPr>
          <p:nvPr/>
        </p:nvPicPr>
        <p:blipFill>
          <a:blip r:embed="rId3" cstate="print">
            <a:extLst>
              <a:ext uri="{28A0092B-C50C-407E-A947-70E740481C1C}">
                <a14:useLocalDpi xmlns:a14="http://schemas.microsoft.com/office/drawing/2010/main" val="0"/>
              </a:ext>
            </a:extLst>
          </a:blip>
          <a:srcRect l="9758" t="6229" r="16101" b="11731"/>
          <a:stretch>
            <a:fillRect/>
          </a:stretch>
        </p:blipFill>
        <p:spPr bwMode="auto">
          <a:xfrm>
            <a:off x="107245" y="2381251"/>
            <a:ext cx="34798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4733" y="6432551"/>
            <a:ext cx="85372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0387712"/>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1"/>
          <p:cNvSpPr>
            <a:spLocks noGrp="1"/>
          </p:cNvSpPr>
          <p:nvPr>
            <p:ph type="title"/>
          </p:nvPr>
        </p:nvSpPr>
        <p:spPr>
          <a:xfrm>
            <a:off x="611188" y="332656"/>
            <a:ext cx="7993062" cy="576263"/>
          </a:xfrm>
        </p:spPr>
        <p:txBody>
          <a:bodyPr rtlCol="0"/>
          <a:lstStyle/>
          <a:p>
            <a:pPr rtl="0"/>
            <a:r>
              <a:rPr lang="ru-RU" dirty="0">
                <a:latin typeface="Arial" pitchFamily="34" charset="0"/>
              </a:rPr>
              <a:t>Типовая эффективность тягового привода </a:t>
            </a:r>
            <a:r>
              <a:rPr lang="en-US" dirty="0" smtClean="0">
                <a:latin typeface="Arial" pitchFamily="34" charset="0"/>
              </a:rPr>
              <a:t/>
            </a:r>
            <a:br>
              <a:rPr lang="en-US" dirty="0" smtClean="0">
                <a:latin typeface="Arial" pitchFamily="34" charset="0"/>
              </a:rPr>
            </a:br>
            <a:r>
              <a:rPr lang="ru-RU" dirty="0" smtClean="0">
                <a:latin typeface="Arial" pitchFamily="34" charset="0"/>
              </a:rPr>
              <a:t>(</a:t>
            </a:r>
            <a:r>
              <a:rPr lang="ru-RU" dirty="0">
                <a:latin typeface="Arial" pitchFamily="34" charset="0"/>
              </a:rPr>
              <a:t>включая вспомогательный)</a:t>
            </a:r>
          </a:p>
        </p:txBody>
      </p:sp>
      <p:pic>
        <p:nvPicPr>
          <p:cNvPr id="3686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17789" y="1268943"/>
            <a:ext cx="6666089" cy="499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4733" y="6432551"/>
            <a:ext cx="85372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36526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6"/>
          <p:cNvSpPr txBox="1">
            <a:spLocks noChangeArrowheads="1"/>
          </p:cNvSpPr>
          <p:nvPr/>
        </p:nvSpPr>
        <p:spPr bwMode="auto">
          <a:xfrm>
            <a:off x="381358" y="4293096"/>
            <a:ext cx="7848872"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b"/>
          <a:lstStyle>
            <a:lvl1pPr algn="l" rtl="0" eaLnBrk="0" hangingPunct="0">
              <a:defRPr sz="1600" b="1">
                <a:solidFill>
                  <a:srgbClr val="003D71"/>
                </a:solidFill>
                <a:latin typeface="Alstom" pitchFamily="2" charset="0"/>
              </a:defRPr>
            </a:lvl1pPr>
            <a:lvl2pPr marL="742950" indent="-285750" algn="l" rtl="0" eaLnBrk="0" hangingPunct="0">
              <a:defRPr sz="1600" b="1">
                <a:solidFill>
                  <a:srgbClr val="003D71"/>
                </a:solidFill>
                <a:latin typeface="Alstom" pitchFamily="2" charset="0"/>
              </a:defRPr>
            </a:lvl2pPr>
            <a:lvl3pPr marL="1143000" indent="-228600" algn="l" rtl="0" eaLnBrk="0" hangingPunct="0">
              <a:defRPr sz="1600" b="1">
                <a:solidFill>
                  <a:srgbClr val="003D71"/>
                </a:solidFill>
                <a:latin typeface="Alstom" pitchFamily="2" charset="0"/>
              </a:defRPr>
            </a:lvl3pPr>
            <a:lvl4pPr marL="1600200" indent="-228600" algn="l" rtl="0" eaLnBrk="0" hangingPunct="0">
              <a:defRPr sz="1600" b="1">
                <a:solidFill>
                  <a:srgbClr val="003D71"/>
                </a:solidFill>
                <a:latin typeface="Alstom" pitchFamily="2" charset="0"/>
              </a:defRPr>
            </a:lvl4pPr>
            <a:lvl5pPr marL="2057400" indent="-228600" algn="l" rtl="0" eaLnBrk="0" hangingPunct="0">
              <a:defRPr sz="1600" b="1">
                <a:solidFill>
                  <a:srgbClr val="003D71"/>
                </a:solidFill>
                <a:latin typeface="Alstom" pitchFamily="2" charset="0"/>
              </a:defRPr>
            </a:lvl5pPr>
            <a:lvl6pPr marL="2514600" indent="-228600" algn="l" rtl="0" eaLnBrk="0" fontAlgn="base" hangingPunct="0">
              <a:spcBef>
                <a:spcPct val="0"/>
              </a:spcBef>
              <a:spcAft>
                <a:spcPct val="0"/>
              </a:spcAft>
              <a:defRPr sz="1600" b="1">
                <a:solidFill>
                  <a:srgbClr val="003D71"/>
                </a:solidFill>
                <a:latin typeface="Alstom" pitchFamily="2" charset="0"/>
              </a:defRPr>
            </a:lvl6pPr>
            <a:lvl7pPr marL="2971800" indent="-228600" algn="l" rtl="0" eaLnBrk="0" fontAlgn="base" hangingPunct="0">
              <a:spcBef>
                <a:spcPct val="0"/>
              </a:spcBef>
              <a:spcAft>
                <a:spcPct val="0"/>
              </a:spcAft>
              <a:defRPr sz="1600" b="1">
                <a:solidFill>
                  <a:srgbClr val="003D71"/>
                </a:solidFill>
                <a:latin typeface="Alstom" pitchFamily="2" charset="0"/>
              </a:defRPr>
            </a:lvl7pPr>
            <a:lvl8pPr marL="3429000" indent="-228600" algn="l" rtl="0" eaLnBrk="0" fontAlgn="base" hangingPunct="0">
              <a:spcBef>
                <a:spcPct val="0"/>
              </a:spcBef>
              <a:spcAft>
                <a:spcPct val="0"/>
              </a:spcAft>
              <a:defRPr sz="1600" b="1">
                <a:solidFill>
                  <a:srgbClr val="003D71"/>
                </a:solidFill>
                <a:latin typeface="Alstom" pitchFamily="2" charset="0"/>
              </a:defRPr>
            </a:lvl8pPr>
            <a:lvl9pPr marL="3886200" indent="-228600" algn="l" rtl="0" eaLnBrk="0" fontAlgn="base" hangingPunct="0">
              <a:spcBef>
                <a:spcPct val="0"/>
              </a:spcBef>
              <a:spcAft>
                <a:spcPct val="0"/>
              </a:spcAft>
              <a:defRPr sz="1600" b="1">
                <a:solidFill>
                  <a:srgbClr val="003D71"/>
                </a:solidFill>
                <a:latin typeface="Alstom" pitchFamily="2" charset="0"/>
              </a:defRPr>
            </a:lvl9pPr>
          </a:lstStyle>
          <a:p>
            <a:pPr algn="r" rtl="0"/>
            <a:r>
              <a:rPr lang="ru-RU" sz="3200" dirty="0">
                <a:latin typeface="+mn-lt"/>
              </a:rPr>
              <a:t>Пригородные поезда</a:t>
            </a:r>
            <a:endParaRPr lang="en-GB" sz="3200" dirty="0">
              <a:solidFill>
                <a:schemeClr val="tx2"/>
              </a:solidFill>
              <a:latin typeface="+mn-lt"/>
            </a:endParaRPr>
          </a:p>
        </p:txBody>
      </p:sp>
      <p:sp>
        <p:nvSpPr>
          <p:cNvPr id="13" name="Rectangle 8"/>
          <p:cNvSpPr>
            <a:spLocks noChangeArrowheads="1"/>
          </p:cNvSpPr>
          <p:nvPr/>
        </p:nvSpPr>
        <p:spPr bwMode="auto">
          <a:xfrm>
            <a:off x="323849" y="6381750"/>
            <a:ext cx="3981945" cy="22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rtl="0">
              <a:lnSpc>
                <a:spcPct val="70000"/>
              </a:lnSpc>
              <a:spcBef>
                <a:spcPct val="50000"/>
              </a:spcBef>
            </a:pPr>
            <a:r>
              <a:rPr lang="ru-RU" sz="1200" b="0" i="1">
                <a:solidFill>
                  <a:schemeClr val="bg1">
                    <a:lumMod val="75000"/>
                  </a:schemeClr>
                </a:solidFill>
                <a:latin typeface="+mn-lt"/>
              </a:rPr>
              <a:t>TEN-TEM-001 - BOR Template –  V3 - Guideline - January 2016 </a:t>
            </a:r>
            <a:endParaRPr lang="en-GB" sz="1200" b="0" i="1" dirty="0">
              <a:solidFill>
                <a:schemeClr val="bg1">
                  <a:lumMod val="75000"/>
                </a:schemeClr>
              </a:solidFill>
              <a:latin typeface="+mn-lt"/>
            </a:endParaRPr>
          </a:p>
        </p:txBody>
      </p:sp>
    </p:spTree>
    <p:extLst>
      <p:ext uri="{BB962C8B-B14F-4D97-AF65-F5344CB8AC3E}">
        <p14:creationId xmlns:p14="http://schemas.microsoft.com/office/powerpoint/2010/main" val="11036200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8"/>
          <p:cNvSpPr>
            <a:spLocks noChangeArrowheads="1"/>
          </p:cNvSpPr>
          <p:nvPr/>
        </p:nvSpPr>
        <p:spPr bwMode="auto">
          <a:xfrm>
            <a:off x="553155" y="1916114"/>
            <a:ext cx="8071556"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buFontTx/>
              <a:buChar char="•"/>
            </a:pPr>
            <a:endParaRPr lang="en-GB" altLang="fr-FR" sz="2000" b="0">
              <a:solidFill>
                <a:srgbClr val="5F5F5F"/>
              </a:solidFill>
              <a:latin typeface="Alstom" pitchFamily="2" charset="0"/>
            </a:endParaRPr>
          </a:p>
        </p:txBody>
      </p:sp>
      <p:pic>
        <p:nvPicPr>
          <p:cNvPr id="43011"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4733" y="6432551"/>
            <a:ext cx="85372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8596" y="1428736"/>
            <a:ext cx="8238067" cy="4945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013" name="TextBox 1"/>
          <p:cNvSpPr txBox="1">
            <a:spLocks noChangeArrowheads="1"/>
          </p:cNvSpPr>
          <p:nvPr/>
        </p:nvSpPr>
        <p:spPr bwMode="auto">
          <a:xfrm>
            <a:off x="4910667" y="6007100"/>
            <a:ext cx="26924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lnSpc>
                <a:spcPct val="100000"/>
              </a:lnSpc>
              <a:spcBef>
                <a:spcPct val="0"/>
              </a:spcBef>
              <a:spcAft>
                <a:spcPct val="0"/>
              </a:spcAft>
              <a:buClrTx/>
            </a:pPr>
            <a:endParaRPr lang="en-US" altLang="ru-RU" sz="1400">
              <a:latin typeface="Alstom" pitchFamily="2" charset="0"/>
            </a:endParaRPr>
          </a:p>
          <a:p>
            <a:pPr rtl="0" eaLnBrk="1" hangingPunct="1">
              <a:lnSpc>
                <a:spcPct val="100000"/>
              </a:lnSpc>
              <a:spcBef>
                <a:spcPct val="0"/>
              </a:spcBef>
              <a:spcAft>
                <a:spcPct val="0"/>
              </a:spcAft>
              <a:buClrTx/>
            </a:pPr>
            <a:endParaRPr lang="ru-RU" altLang="ru-RU" sz="1400">
              <a:latin typeface="Alstom" pitchFamily="2" charset="0"/>
            </a:endParaRPr>
          </a:p>
        </p:txBody>
      </p:sp>
      <p:sp>
        <p:nvSpPr>
          <p:cNvPr id="43014" name="Text Box 7"/>
          <p:cNvSpPr txBox="1">
            <a:spLocks noChangeArrowheads="1"/>
          </p:cNvSpPr>
          <p:nvPr/>
        </p:nvSpPr>
        <p:spPr bwMode="auto">
          <a:xfrm>
            <a:off x="746479" y="177800"/>
            <a:ext cx="6856588"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a:lnSpc>
                <a:spcPct val="100000"/>
              </a:lnSpc>
              <a:spcBef>
                <a:spcPct val="50000"/>
              </a:spcBef>
              <a:spcAft>
                <a:spcPct val="0"/>
              </a:spcAft>
              <a:buClrTx/>
            </a:pPr>
            <a:r>
              <a:rPr lang="ru-RU" sz="1800" dirty="0" smtClean="0">
                <a:solidFill>
                  <a:schemeClr val="tx2"/>
                </a:solidFill>
                <a:ea typeface="+mj-ea"/>
                <a:cs typeface="+mj-cs"/>
              </a:rPr>
              <a:t>Пригородные и региональные поезда</a:t>
            </a:r>
            <a:endParaRPr lang="ru-RU" sz="1800" dirty="0">
              <a:solidFill>
                <a:schemeClr val="tx2"/>
              </a:solidFill>
              <a:ea typeface="+mj-ea"/>
              <a:cs typeface="+mj-cs"/>
            </a:endParaRPr>
          </a:p>
        </p:txBody>
      </p:sp>
    </p:spTree>
    <p:extLst>
      <p:ext uri="{BB962C8B-B14F-4D97-AF65-F5344CB8AC3E}">
        <p14:creationId xmlns:p14="http://schemas.microsoft.com/office/powerpoint/2010/main" val="75037433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8"/>
          <p:cNvSpPr>
            <a:spLocks noChangeArrowheads="1"/>
          </p:cNvSpPr>
          <p:nvPr/>
        </p:nvSpPr>
        <p:spPr bwMode="auto">
          <a:xfrm>
            <a:off x="553155" y="1916114"/>
            <a:ext cx="8071556"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buFontTx/>
              <a:buChar char="•"/>
            </a:pPr>
            <a:endParaRPr lang="en-GB" altLang="fr-FR" sz="2000" b="0">
              <a:solidFill>
                <a:srgbClr val="5F5F5F"/>
              </a:solidFill>
              <a:latin typeface="Alstom" pitchFamily="2" charset="0"/>
            </a:endParaRPr>
          </a:p>
        </p:txBody>
      </p:sp>
      <p:pic>
        <p:nvPicPr>
          <p:cNvPr id="44035"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4733" y="6432551"/>
            <a:ext cx="85372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1"/>
          <p:cNvSpPr txBox="1">
            <a:spLocks noChangeArrowheads="1"/>
          </p:cNvSpPr>
          <p:nvPr/>
        </p:nvSpPr>
        <p:spPr bwMode="auto">
          <a:xfrm>
            <a:off x="4910667" y="6007100"/>
            <a:ext cx="26924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lnSpc>
                <a:spcPct val="100000"/>
              </a:lnSpc>
              <a:spcBef>
                <a:spcPct val="0"/>
              </a:spcBef>
              <a:spcAft>
                <a:spcPct val="0"/>
              </a:spcAft>
              <a:buClrTx/>
            </a:pPr>
            <a:endParaRPr lang="en-US" altLang="ru-RU" sz="1400">
              <a:latin typeface="Alstom" pitchFamily="2" charset="0"/>
            </a:endParaRPr>
          </a:p>
          <a:p>
            <a:pPr rtl="0" eaLnBrk="1" hangingPunct="1">
              <a:lnSpc>
                <a:spcPct val="100000"/>
              </a:lnSpc>
              <a:spcBef>
                <a:spcPct val="0"/>
              </a:spcBef>
              <a:spcAft>
                <a:spcPct val="0"/>
              </a:spcAft>
              <a:buClrTx/>
            </a:pPr>
            <a:endParaRPr lang="ru-RU" altLang="ru-RU" sz="1400">
              <a:latin typeface="Alstom" pitchFamily="2" charset="0"/>
            </a:endParaRPr>
          </a:p>
        </p:txBody>
      </p:sp>
      <p:sp>
        <p:nvSpPr>
          <p:cNvPr id="44037" name="Text Box 7"/>
          <p:cNvSpPr txBox="1">
            <a:spLocks noChangeArrowheads="1"/>
          </p:cNvSpPr>
          <p:nvPr/>
        </p:nvSpPr>
        <p:spPr bwMode="auto">
          <a:xfrm>
            <a:off x="285720" y="214290"/>
            <a:ext cx="7993944"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a:lnSpc>
                <a:spcPct val="100000"/>
              </a:lnSpc>
              <a:spcBef>
                <a:spcPct val="50000"/>
              </a:spcBef>
              <a:spcAft>
                <a:spcPct val="0"/>
              </a:spcAft>
              <a:buClrTx/>
            </a:pPr>
            <a:r>
              <a:rPr lang="ru-RU" sz="1800" dirty="0">
                <a:solidFill>
                  <a:schemeClr val="tx2"/>
                </a:solidFill>
                <a:ea typeface="+mj-ea"/>
                <a:cs typeface="+mj-cs"/>
              </a:rPr>
              <a:t>Стандартизация: Основной вызов для региональных </a:t>
            </a:r>
            <a:r>
              <a:rPr lang="ru-RU" sz="1800" dirty="0" smtClean="0">
                <a:solidFill>
                  <a:schemeClr val="tx2"/>
                </a:solidFill>
                <a:ea typeface="+mj-ea"/>
                <a:cs typeface="+mj-cs"/>
              </a:rPr>
              <a:t>поездов </a:t>
            </a:r>
            <a:r>
              <a:rPr lang="en-US" altLang="fr-FR" sz="1800" dirty="0">
                <a:solidFill>
                  <a:schemeClr val="tx2"/>
                </a:solidFill>
                <a:ea typeface="+mj-ea"/>
                <a:cs typeface="+mj-cs"/>
              </a:rPr>
              <a:t/>
            </a:r>
            <a:br>
              <a:rPr lang="en-US" altLang="fr-FR" sz="1800" dirty="0">
                <a:solidFill>
                  <a:schemeClr val="tx2"/>
                </a:solidFill>
                <a:ea typeface="+mj-ea"/>
                <a:cs typeface="+mj-cs"/>
              </a:rPr>
            </a:br>
            <a:endParaRPr lang="en-GB" altLang="fr-FR" sz="1800" dirty="0">
              <a:solidFill>
                <a:schemeClr val="tx2"/>
              </a:solidFill>
              <a:ea typeface="+mj-ea"/>
              <a:cs typeface="+mj-cs"/>
            </a:endParaRPr>
          </a:p>
        </p:txBody>
      </p:sp>
      <p:sp>
        <p:nvSpPr>
          <p:cNvPr id="44038" name="Rectangle 2"/>
          <p:cNvSpPr>
            <a:spLocks noChangeArrowheads="1"/>
          </p:cNvSpPr>
          <p:nvPr/>
        </p:nvSpPr>
        <p:spPr bwMode="auto">
          <a:xfrm>
            <a:off x="3100212" y="3275014"/>
            <a:ext cx="33105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lnSpc>
                <a:spcPct val="100000"/>
              </a:lnSpc>
              <a:spcBef>
                <a:spcPct val="0"/>
              </a:spcBef>
              <a:spcAft>
                <a:spcPct val="0"/>
              </a:spcAft>
              <a:buClrTx/>
            </a:pPr>
            <a:r>
              <a:rPr lang="ru-RU" sz="1400">
                <a:latin typeface="Alstom" pitchFamily="2" charset="0"/>
              </a:rPr>
              <a:t>ПРИГОРОДНЫЕ И РЕГИОНАЛЬНЫЕ - Тип продукции</a:t>
            </a:r>
            <a:endParaRPr lang="ru-RU" altLang="ru-RU" sz="1400">
              <a:latin typeface="Alstom" pitchFamily="2" charset="0"/>
            </a:endParaRPr>
          </a:p>
        </p:txBody>
      </p:sp>
      <p:pic>
        <p:nvPicPr>
          <p:cNvPr id="4403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9101" y="836711"/>
            <a:ext cx="8305800" cy="5245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40" name="TextBox 8"/>
          <p:cNvSpPr txBox="1">
            <a:spLocks noChangeArrowheads="1"/>
          </p:cNvSpPr>
          <p:nvPr/>
        </p:nvSpPr>
        <p:spPr bwMode="auto">
          <a:xfrm>
            <a:off x="6335889" y="5821364"/>
            <a:ext cx="1346200" cy="522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lnSpc>
                <a:spcPct val="100000"/>
              </a:lnSpc>
              <a:spcBef>
                <a:spcPct val="0"/>
              </a:spcBef>
              <a:spcAft>
                <a:spcPct val="0"/>
              </a:spcAft>
              <a:buClrTx/>
            </a:pPr>
            <a:endParaRPr lang="en-US" altLang="ru-RU" sz="1400">
              <a:latin typeface="Alstom" pitchFamily="2" charset="0"/>
            </a:endParaRPr>
          </a:p>
          <a:p>
            <a:pPr rtl="0" eaLnBrk="1" hangingPunct="1">
              <a:lnSpc>
                <a:spcPct val="100000"/>
              </a:lnSpc>
              <a:spcBef>
                <a:spcPct val="0"/>
              </a:spcBef>
              <a:spcAft>
                <a:spcPct val="0"/>
              </a:spcAft>
              <a:buClrTx/>
            </a:pPr>
            <a:endParaRPr lang="ru-RU" altLang="ru-RU" sz="1400">
              <a:latin typeface="Alstom" pitchFamily="2" charset="0"/>
            </a:endParaRPr>
          </a:p>
        </p:txBody>
      </p:sp>
    </p:spTree>
    <p:extLst>
      <p:ext uri="{BB962C8B-B14F-4D97-AF65-F5344CB8AC3E}">
        <p14:creationId xmlns:p14="http://schemas.microsoft.com/office/powerpoint/2010/main" val="220595843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6"/>
          <p:cNvSpPr txBox="1">
            <a:spLocks noChangeArrowheads="1"/>
          </p:cNvSpPr>
          <p:nvPr/>
        </p:nvSpPr>
        <p:spPr bwMode="auto">
          <a:xfrm>
            <a:off x="381358" y="4293096"/>
            <a:ext cx="7848872"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b"/>
          <a:lstStyle>
            <a:lvl1pPr algn="l" rtl="0" eaLnBrk="0" hangingPunct="0">
              <a:defRPr sz="1600" b="1">
                <a:solidFill>
                  <a:srgbClr val="003D71"/>
                </a:solidFill>
                <a:latin typeface="Alstom" pitchFamily="2" charset="0"/>
              </a:defRPr>
            </a:lvl1pPr>
            <a:lvl2pPr marL="742950" indent="-285750" algn="l" rtl="0" eaLnBrk="0" hangingPunct="0">
              <a:defRPr sz="1600" b="1">
                <a:solidFill>
                  <a:srgbClr val="003D71"/>
                </a:solidFill>
                <a:latin typeface="Alstom" pitchFamily="2" charset="0"/>
              </a:defRPr>
            </a:lvl2pPr>
            <a:lvl3pPr marL="1143000" indent="-228600" algn="l" rtl="0" eaLnBrk="0" hangingPunct="0">
              <a:defRPr sz="1600" b="1">
                <a:solidFill>
                  <a:srgbClr val="003D71"/>
                </a:solidFill>
                <a:latin typeface="Alstom" pitchFamily="2" charset="0"/>
              </a:defRPr>
            </a:lvl3pPr>
            <a:lvl4pPr marL="1600200" indent="-228600" algn="l" rtl="0" eaLnBrk="0" hangingPunct="0">
              <a:defRPr sz="1600" b="1">
                <a:solidFill>
                  <a:srgbClr val="003D71"/>
                </a:solidFill>
                <a:latin typeface="Alstom" pitchFamily="2" charset="0"/>
              </a:defRPr>
            </a:lvl4pPr>
            <a:lvl5pPr marL="2057400" indent="-228600" algn="l" rtl="0" eaLnBrk="0" hangingPunct="0">
              <a:defRPr sz="1600" b="1">
                <a:solidFill>
                  <a:srgbClr val="003D71"/>
                </a:solidFill>
                <a:latin typeface="Alstom" pitchFamily="2" charset="0"/>
              </a:defRPr>
            </a:lvl5pPr>
            <a:lvl6pPr marL="2514600" indent="-228600" algn="l" rtl="0" eaLnBrk="0" fontAlgn="base" hangingPunct="0">
              <a:spcBef>
                <a:spcPct val="0"/>
              </a:spcBef>
              <a:spcAft>
                <a:spcPct val="0"/>
              </a:spcAft>
              <a:defRPr sz="1600" b="1">
                <a:solidFill>
                  <a:srgbClr val="003D71"/>
                </a:solidFill>
                <a:latin typeface="Alstom" pitchFamily="2" charset="0"/>
              </a:defRPr>
            </a:lvl6pPr>
            <a:lvl7pPr marL="2971800" indent="-228600" algn="l" rtl="0" eaLnBrk="0" fontAlgn="base" hangingPunct="0">
              <a:spcBef>
                <a:spcPct val="0"/>
              </a:spcBef>
              <a:spcAft>
                <a:spcPct val="0"/>
              </a:spcAft>
              <a:defRPr sz="1600" b="1">
                <a:solidFill>
                  <a:srgbClr val="003D71"/>
                </a:solidFill>
                <a:latin typeface="Alstom" pitchFamily="2" charset="0"/>
              </a:defRPr>
            </a:lvl7pPr>
            <a:lvl8pPr marL="3429000" indent="-228600" algn="l" rtl="0" eaLnBrk="0" fontAlgn="base" hangingPunct="0">
              <a:spcBef>
                <a:spcPct val="0"/>
              </a:spcBef>
              <a:spcAft>
                <a:spcPct val="0"/>
              </a:spcAft>
              <a:defRPr sz="1600" b="1">
                <a:solidFill>
                  <a:srgbClr val="003D71"/>
                </a:solidFill>
                <a:latin typeface="Alstom" pitchFamily="2" charset="0"/>
              </a:defRPr>
            </a:lvl8pPr>
            <a:lvl9pPr marL="3886200" indent="-228600" algn="l" rtl="0" eaLnBrk="0" fontAlgn="base" hangingPunct="0">
              <a:spcBef>
                <a:spcPct val="0"/>
              </a:spcBef>
              <a:spcAft>
                <a:spcPct val="0"/>
              </a:spcAft>
              <a:defRPr sz="1600" b="1">
                <a:solidFill>
                  <a:srgbClr val="003D71"/>
                </a:solidFill>
                <a:latin typeface="Alstom" pitchFamily="2" charset="0"/>
              </a:defRPr>
            </a:lvl9pPr>
          </a:lstStyle>
          <a:p>
            <a:pPr algn="r" rtl="0"/>
            <a:r>
              <a:rPr lang="ru-RU" sz="3200">
                <a:latin typeface="+mn-lt"/>
              </a:rPr>
              <a:t>Магистральные электровозы</a:t>
            </a:r>
            <a:endParaRPr lang="en-GB" sz="3200" dirty="0">
              <a:solidFill>
                <a:schemeClr val="tx2"/>
              </a:solidFill>
              <a:latin typeface="+mn-lt"/>
            </a:endParaRPr>
          </a:p>
        </p:txBody>
      </p:sp>
      <p:sp>
        <p:nvSpPr>
          <p:cNvPr id="13" name="Rectangle 8"/>
          <p:cNvSpPr>
            <a:spLocks noChangeArrowheads="1"/>
          </p:cNvSpPr>
          <p:nvPr/>
        </p:nvSpPr>
        <p:spPr bwMode="auto">
          <a:xfrm>
            <a:off x="323849" y="6381750"/>
            <a:ext cx="3981945" cy="22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rtl="0">
              <a:lnSpc>
                <a:spcPct val="70000"/>
              </a:lnSpc>
              <a:spcBef>
                <a:spcPct val="50000"/>
              </a:spcBef>
            </a:pPr>
            <a:r>
              <a:rPr lang="ru-RU" sz="1200" b="0" i="1">
                <a:solidFill>
                  <a:schemeClr val="bg1">
                    <a:lumMod val="75000"/>
                  </a:schemeClr>
                </a:solidFill>
                <a:latin typeface="+mn-lt"/>
              </a:rPr>
              <a:t>TEN-TEM-001 - BOR Template –  V3 - Guideline - January 2016 </a:t>
            </a:r>
            <a:endParaRPr lang="en-GB" sz="1200" b="0" i="1" dirty="0">
              <a:solidFill>
                <a:schemeClr val="bg1">
                  <a:lumMod val="75000"/>
                </a:schemeClr>
              </a:solidFill>
              <a:latin typeface="+mn-lt"/>
            </a:endParaRPr>
          </a:p>
        </p:txBody>
      </p:sp>
    </p:spTree>
    <p:extLst>
      <p:ext uri="{BB962C8B-B14F-4D97-AF65-F5344CB8AC3E}">
        <p14:creationId xmlns:p14="http://schemas.microsoft.com/office/powerpoint/2010/main" val="15050660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8"/>
          <p:cNvSpPr>
            <a:spLocks noChangeArrowheads="1"/>
          </p:cNvSpPr>
          <p:nvPr/>
        </p:nvSpPr>
        <p:spPr bwMode="auto">
          <a:xfrm>
            <a:off x="553155" y="1916114"/>
            <a:ext cx="8071556"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buFontTx/>
              <a:buChar char="•"/>
            </a:pPr>
            <a:endParaRPr lang="en-GB" altLang="fr-FR" sz="2000" b="0">
              <a:solidFill>
                <a:srgbClr val="5F5F5F"/>
              </a:solidFill>
              <a:latin typeface="Alstom" pitchFamily="2" charset="0"/>
            </a:endParaRPr>
          </a:p>
        </p:txBody>
      </p:sp>
      <p:pic>
        <p:nvPicPr>
          <p:cNvPr id="4608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4733" y="6432551"/>
            <a:ext cx="85372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Box 1"/>
          <p:cNvSpPr txBox="1">
            <a:spLocks noChangeArrowheads="1"/>
          </p:cNvSpPr>
          <p:nvPr/>
        </p:nvSpPr>
        <p:spPr bwMode="auto">
          <a:xfrm>
            <a:off x="4910667" y="6007100"/>
            <a:ext cx="26924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lnSpc>
                <a:spcPct val="100000"/>
              </a:lnSpc>
              <a:spcBef>
                <a:spcPct val="0"/>
              </a:spcBef>
              <a:spcAft>
                <a:spcPct val="0"/>
              </a:spcAft>
              <a:buClrTx/>
            </a:pPr>
            <a:endParaRPr lang="en-US" altLang="ru-RU" sz="1400">
              <a:latin typeface="Alstom" pitchFamily="2" charset="0"/>
            </a:endParaRPr>
          </a:p>
          <a:p>
            <a:pPr rtl="0" eaLnBrk="1" hangingPunct="1">
              <a:lnSpc>
                <a:spcPct val="100000"/>
              </a:lnSpc>
              <a:spcBef>
                <a:spcPct val="0"/>
              </a:spcBef>
              <a:spcAft>
                <a:spcPct val="0"/>
              </a:spcAft>
              <a:buClrTx/>
            </a:pPr>
            <a:endParaRPr lang="ru-RU" altLang="ru-RU" sz="1400">
              <a:latin typeface="Alstom" pitchFamily="2" charset="0"/>
            </a:endParaRPr>
          </a:p>
        </p:txBody>
      </p:sp>
      <p:sp>
        <p:nvSpPr>
          <p:cNvPr id="46085" name="Text Box 7"/>
          <p:cNvSpPr txBox="1">
            <a:spLocks noChangeArrowheads="1"/>
          </p:cNvSpPr>
          <p:nvPr/>
        </p:nvSpPr>
        <p:spPr bwMode="auto">
          <a:xfrm>
            <a:off x="746479" y="177800"/>
            <a:ext cx="620178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a:lnSpc>
                <a:spcPct val="100000"/>
              </a:lnSpc>
              <a:spcBef>
                <a:spcPct val="50000"/>
              </a:spcBef>
              <a:spcAft>
                <a:spcPct val="0"/>
              </a:spcAft>
              <a:buClrTx/>
            </a:pPr>
            <a:r>
              <a:rPr lang="ru-RU" sz="1800" dirty="0" smtClean="0">
                <a:solidFill>
                  <a:schemeClr val="tx2"/>
                </a:solidFill>
                <a:ea typeface="+mj-ea"/>
                <a:cs typeface="+mj-cs"/>
              </a:rPr>
              <a:t>Пригородные и региональные поезда- Электропоезд</a:t>
            </a:r>
            <a:endParaRPr lang="en-GB" altLang="fr-FR" sz="1800" dirty="0">
              <a:solidFill>
                <a:schemeClr val="tx2"/>
              </a:solidFill>
              <a:ea typeface="+mj-ea"/>
              <a:cs typeface="+mj-cs"/>
            </a:endParaRPr>
          </a:p>
        </p:txBody>
      </p:sp>
      <p:sp>
        <p:nvSpPr>
          <p:cNvPr id="46086" name="Rectangle 2"/>
          <p:cNvSpPr>
            <a:spLocks noChangeArrowheads="1"/>
          </p:cNvSpPr>
          <p:nvPr/>
        </p:nvSpPr>
        <p:spPr bwMode="auto">
          <a:xfrm>
            <a:off x="3100212" y="3275014"/>
            <a:ext cx="33105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lnSpc>
                <a:spcPct val="100000"/>
              </a:lnSpc>
              <a:spcBef>
                <a:spcPct val="0"/>
              </a:spcBef>
              <a:spcAft>
                <a:spcPct val="0"/>
              </a:spcAft>
              <a:buClrTx/>
            </a:pPr>
            <a:r>
              <a:rPr lang="ru-RU" sz="1400">
                <a:latin typeface="Alstom" pitchFamily="2" charset="0"/>
              </a:rPr>
              <a:t>ПРИГОРОДНЫЕ И РЕГИОНАЛЬНЫЕ - Тип продукции</a:t>
            </a:r>
            <a:endParaRPr lang="ru-RU" altLang="ru-RU" sz="1400">
              <a:latin typeface="Alstom" pitchFamily="2" charset="0"/>
            </a:endParaRPr>
          </a:p>
        </p:txBody>
      </p:sp>
      <p:pic>
        <p:nvPicPr>
          <p:cNvPr id="4608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0990" y="1389369"/>
            <a:ext cx="8842022" cy="4669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088" name="TextBox 10"/>
          <p:cNvSpPr txBox="1">
            <a:spLocks noChangeArrowheads="1"/>
          </p:cNvSpPr>
          <p:nvPr/>
        </p:nvSpPr>
        <p:spPr bwMode="auto">
          <a:xfrm>
            <a:off x="5068711" y="5981700"/>
            <a:ext cx="26924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lnSpc>
                <a:spcPct val="100000"/>
              </a:lnSpc>
              <a:spcBef>
                <a:spcPct val="0"/>
              </a:spcBef>
              <a:spcAft>
                <a:spcPct val="0"/>
              </a:spcAft>
              <a:buClrTx/>
            </a:pPr>
            <a:endParaRPr lang="en-US" altLang="ru-RU" sz="1400">
              <a:latin typeface="Alstom" pitchFamily="2" charset="0"/>
            </a:endParaRPr>
          </a:p>
          <a:p>
            <a:pPr rtl="0" eaLnBrk="1" hangingPunct="1">
              <a:lnSpc>
                <a:spcPct val="100000"/>
              </a:lnSpc>
              <a:spcBef>
                <a:spcPct val="0"/>
              </a:spcBef>
              <a:spcAft>
                <a:spcPct val="0"/>
              </a:spcAft>
              <a:buClrTx/>
            </a:pPr>
            <a:endParaRPr lang="ru-RU" altLang="ru-RU" sz="1400">
              <a:latin typeface="Alstom" pitchFamily="2" charset="0"/>
            </a:endParaRPr>
          </a:p>
        </p:txBody>
      </p:sp>
    </p:spTree>
    <p:extLst>
      <p:ext uri="{BB962C8B-B14F-4D97-AF65-F5344CB8AC3E}">
        <p14:creationId xmlns:p14="http://schemas.microsoft.com/office/powerpoint/2010/main" val="372742200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8"/>
          <p:cNvSpPr>
            <a:spLocks noChangeArrowheads="1"/>
          </p:cNvSpPr>
          <p:nvPr/>
        </p:nvSpPr>
        <p:spPr bwMode="auto">
          <a:xfrm>
            <a:off x="553155" y="1916114"/>
            <a:ext cx="8071556"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buFontTx/>
              <a:buChar char="•"/>
            </a:pPr>
            <a:endParaRPr lang="en-GB" altLang="fr-FR" sz="2000" b="0">
              <a:solidFill>
                <a:srgbClr val="5F5F5F"/>
              </a:solidFill>
              <a:latin typeface="Alstom" pitchFamily="2" charset="0"/>
            </a:endParaRPr>
          </a:p>
        </p:txBody>
      </p:sp>
      <p:pic>
        <p:nvPicPr>
          <p:cNvPr id="47107"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4733" y="6432551"/>
            <a:ext cx="85372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Box 1"/>
          <p:cNvSpPr txBox="1">
            <a:spLocks noChangeArrowheads="1"/>
          </p:cNvSpPr>
          <p:nvPr/>
        </p:nvSpPr>
        <p:spPr bwMode="auto">
          <a:xfrm>
            <a:off x="4910667" y="6007100"/>
            <a:ext cx="26924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lnSpc>
                <a:spcPct val="100000"/>
              </a:lnSpc>
              <a:spcBef>
                <a:spcPct val="0"/>
              </a:spcBef>
              <a:spcAft>
                <a:spcPct val="0"/>
              </a:spcAft>
              <a:buClrTx/>
            </a:pPr>
            <a:endParaRPr lang="en-US" altLang="ru-RU" sz="1400">
              <a:latin typeface="Alstom" pitchFamily="2" charset="0"/>
            </a:endParaRPr>
          </a:p>
          <a:p>
            <a:pPr rtl="0" eaLnBrk="1" hangingPunct="1">
              <a:lnSpc>
                <a:spcPct val="100000"/>
              </a:lnSpc>
              <a:spcBef>
                <a:spcPct val="0"/>
              </a:spcBef>
              <a:spcAft>
                <a:spcPct val="0"/>
              </a:spcAft>
              <a:buClrTx/>
            </a:pPr>
            <a:endParaRPr lang="ru-RU" altLang="ru-RU" sz="1400">
              <a:latin typeface="Alstom" pitchFamily="2" charset="0"/>
            </a:endParaRPr>
          </a:p>
        </p:txBody>
      </p:sp>
      <p:sp>
        <p:nvSpPr>
          <p:cNvPr id="47110" name="TextBox 10"/>
          <p:cNvSpPr txBox="1">
            <a:spLocks noChangeArrowheads="1"/>
          </p:cNvSpPr>
          <p:nvPr/>
        </p:nvSpPr>
        <p:spPr bwMode="auto">
          <a:xfrm>
            <a:off x="5068711" y="5981700"/>
            <a:ext cx="26924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lnSpc>
                <a:spcPct val="100000"/>
              </a:lnSpc>
              <a:spcBef>
                <a:spcPct val="0"/>
              </a:spcBef>
              <a:spcAft>
                <a:spcPct val="0"/>
              </a:spcAft>
              <a:buClrTx/>
            </a:pPr>
            <a:endParaRPr lang="en-US" altLang="ru-RU" sz="1400">
              <a:latin typeface="Alstom" pitchFamily="2" charset="0"/>
            </a:endParaRPr>
          </a:p>
          <a:p>
            <a:pPr rtl="0" eaLnBrk="1" hangingPunct="1">
              <a:lnSpc>
                <a:spcPct val="100000"/>
              </a:lnSpc>
              <a:spcBef>
                <a:spcPct val="0"/>
              </a:spcBef>
              <a:spcAft>
                <a:spcPct val="0"/>
              </a:spcAft>
              <a:buClrTx/>
            </a:pPr>
            <a:endParaRPr lang="ru-RU" altLang="ru-RU" sz="1400">
              <a:latin typeface="Alstom" pitchFamily="2" charset="0"/>
            </a:endParaRPr>
          </a:p>
        </p:txBody>
      </p:sp>
      <p:pic>
        <p:nvPicPr>
          <p:cNvPr id="4711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5467" y="1431663"/>
            <a:ext cx="9008533" cy="4523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7"/>
          <p:cNvSpPr txBox="1">
            <a:spLocks noChangeArrowheads="1"/>
          </p:cNvSpPr>
          <p:nvPr/>
        </p:nvSpPr>
        <p:spPr bwMode="auto">
          <a:xfrm>
            <a:off x="746479" y="214290"/>
            <a:ext cx="620178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a:lnSpc>
                <a:spcPct val="100000"/>
              </a:lnSpc>
              <a:spcBef>
                <a:spcPct val="50000"/>
              </a:spcBef>
              <a:spcAft>
                <a:spcPct val="0"/>
              </a:spcAft>
              <a:buClrTx/>
            </a:pPr>
            <a:r>
              <a:rPr lang="ru-RU" sz="1800" dirty="0" smtClean="0">
                <a:solidFill>
                  <a:schemeClr val="tx2"/>
                </a:solidFill>
                <a:ea typeface="+mj-ea"/>
                <a:cs typeface="+mj-cs"/>
              </a:rPr>
              <a:t>Пригородные и региональные поезда- Электропоезд</a:t>
            </a:r>
            <a:endParaRPr lang="en-GB" altLang="fr-FR" sz="1800" dirty="0">
              <a:solidFill>
                <a:schemeClr val="tx2"/>
              </a:solidFill>
              <a:ea typeface="+mj-ea"/>
              <a:cs typeface="+mj-cs"/>
            </a:endParaRPr>
          </a:p>
        </p:txBody>
      </p:sp>
    </p:spTree>
    <p:extLst>
      <p:ext uri="{BB962C8B-B14F-4D97-AF65-F5344CB8AC3E}">
        <p14:creationId xmlns:p14="http://schemas.microsoft.com/office/powerpoint/2010/main" val="216844429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8"/>
          <p:cNvSpPr>
            <a:spLocks noChangeArrowheads="1"/>
          </p:cNvSpPr>
          <p:nvPr/>
        </p:nvSpPr>
        <p:spPr bwMode="auto">
          <a:xfrm>
            <a:off x="553155" y="1916114"/>
            <a:ext cx="8071556"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buFontTx/>
              <a:buChar char="•"/>
            </a:pPr>
            <a:endParaRPr lang="en-GB" altLang="fr-FR" sz="2000" b="0">
              <a:solidFill>
                <a:srgbClr val="5F5F5F"/>
              </a:solidFill>
              <a:latin typeface="Alstom" pitchFamily="2" charset="0"/>
            </a:endParaRPr>
          </a:p>
        </p:txBody>
      </p:sp>
      <p:pic>
        <p:nvPicPr>
          <p:cNvPr id="48131"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4733" y="6432551"/>
            <a:ext cx="85372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Box 1"/>
          <p:cNvSpPr txBox="1">
            <a:spLocks noChangeArrowheads="1"/>
          </p:cNvSpPr>
          <p:nvPr/>
        </p:nvSpPr>
        <p:spPr bwMode="auto">
          <a:xfrm>
            <a:off x="4910667" y="6007100"/>
            <a:ext cx="26924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lnSpc>
                <a:spcPct val="100000"/>
              </a:lnSpc>
              <a:spcBef>
                <a:spcPct val="0"/>
              </a:spcBef>
              <a:spcAft>
                <a:spcPct val="0"/>
              </a:spcAft>
              <a:buClrTx/>
            </a:pPr>
            <a:endParaRPr lang="en-US" altLang="ru-RU" sz="1400">
              <a:latin typeface="Alstom" pitchFamily="2" charset="0"/>
            </a:endParaRPr>
          </a:p>
          <a:p>
            <a:pPr rtl="0" eaLnBrk="1" hangingPunct="1">
              <a:lnSpc>
                <a:spcPct val="100000"/>
              </a:lnSpc>
              <a:spcBef>
                <a:spcPct val="0"/>
              </a:spcBef>
              <a:spcAft>
                <a:spcPct val="0"/>
              </a:spcAft>
              <a:buClrTx/>
            </a:pPr>
            <a:endParaRPr lang="ru-RU" altLang="ru-RU" sz="1400">
              <a:latin typeface="Alstom" pitchFamily="2" charset="0"/>
            </a:endParaRPr>
          </a:p>
        </p:txBody>
      </p:sp>
      <p:sp>
        <p:nvSpPr>
          <p:cNvPr id="48134" name="TextBox 10"/>
          <p:cNvSpPr txBox="1">
            <a:spLocks noChangeArrowheads="1"/>
          </p:cNvSpPr>
          <p:nvPr/>
        </p:nvSpPr>
        <p:spPr bwMode="auto">
          <a:xfrm>
            <a:off x="5068711" y="5981700"/>
            <a:ext cx="26924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lnSpc>
                <a:spcPct val="100000"/>
              </a:lnSpc>
              <a:spcBef>
                <a:spcPct val="0"/>
              </a:spcBef>
              <a:spcAft>
                <a:spcPct val="0"/>
              </a:spcAft>
              <a:buClrTx/>
            </a:pPr>
            <a:endParaRPr lang="en-US" altLang="ru-RU" sz="1400">
              <a:latin typeface="Alstom" pitchFamily="2" charset="0"/>
            </a:endParaRPr>
          </a:p>
          <a:p>
            <a:pPr rtl="0" eaLnBrk="1" hangingPunct="1">
              <a:lnSpc>
                <a:spcPct val="100000"/>
              </a:lnSpc>
              <a:spcBef>
                <a:spcPct val="0"/>
              </a:spcBef>
              <a:spcAft>
                <a:spcPct val="0"/>
              </a:spcAft>
              <a:buClrTx/>
            </a:pPr>
            <a:endParaRPr lang="ru-RU" altLang="ru-RU" sz="1400">
              <a:latin typeface="Alstom" pitchFamily="2" charset="0"/>
            </a:endParaRPr>
          </a:p>
        </p:txBody>
      </p:sp>
      <p:pic>
        <p:nvPicPr>
          <p:cNvPr id="4813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3689" y="1424202"/>
            <a:ext cx="8850489" cy="4662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7"/>
          <p:cNvSpPr txBox="1">
            <a:spLocks noChangeArrowheads="1"/>
          </p:cNvSpPr>
          <p:nvPr/>
        </p:nvSpPr>
        <p:spPr bwMode="auto">
          <a:xfrm>
            <a:off x="746479" y="177800"/>
            <a:ext cx="620178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a:lnSpc>
                <a:spcPct val="100000"/>
              </a:lnSpc>
              <a:spcBef>
                <a:spcPct val="50000"/>
              </a:spcBef>
              <a:spcAft>
                <a:spcPct val="0"/>
              </a:spcAft>
              <a:buClrTx/>
            </a:pPr>
            <a:r>
              <a:rPr lang="ru-RU" sz="1800" dirty="0" smtClean="0">
                <a:solidFill>
                  <a:schemeClr val="tx2"/>
                </a:solidFill>
                <a:ea typeface="+mj-ea"/>
                <a:cs typeface="+mj-cs"/>
              </a:rPr>
              <a:t>Пригородные и региональные поезда- Дизель поезд</a:t>
            </a:r>
            <a:endParaRPr lang="en-GB" altLang="fr-FR" sz="1800" dirty="0">
              <a:solidFill>
                <a:schemeClr val="tx2"/>
              </a:solidFill>
              <a:ea typeface="+mj-ea"/>
              <a:cs typeface="+mj-cs"/>
            </a:endParaRPr>
          </a:p>
        </p:txBody>
      </p:sp>
    </p:spTree>
    <p:extLst>
      <p:ext uri="{BB962C8B-B14F-4D97-AF65-F5344CB8AC3E}">
        <p14:creationId xmlns:p14="http://schemas.microsoft.com/office/powerpoint/2010/main" val="114231495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8"/>
          <p:cNvSpPr>
            <a:spLocks noChangeArrowheads="1"/>
          </p:cNvSpPr>
          <p:nvPr/>
        </p:nvSpPr>
        <p:spPr bwMode="auto">
          <a:xfrm>
            <a:off x="553155" y="1916114"/>
            <a:ext cx="8071556"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buFontTx/>
              <a:buChar char="•"/>
            </a:pPr>
            <a:endParaRPr lang="en-GB" altLang="fr-FR" sz="2000" b="0">
              <a:solidFill>
                <a:srgbClr val="5F5F5F"/>
              </a:solidFill>
              <a:latin typeface="Alstom" pitchFamily="2" charset="0"/>
            </a:endParaRPr>
          </a:p>
        </p:txBody>
      </p:sp>
      <p:pic>
        <p:nvPicPr>
          <p:cNvPr id="49155"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4733" y="6432551"/>
            <a:ext cx="85372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Box 1"/>
          <p:cNvSpPr txBox="1">
            <a:spLocks noChangeArrowheads="1"/>
          </p:cNvSpPr>
          <p:nvPr/>
        </p:nvSpPr>
        <p:spPr bwMode="auto">
          <a:xfrm>
            <a:off x="4910667" y="6007100"/>
            <a:ext cx="26924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lnSpc>
                <a:spcPct val="100000"/>
              </a:lnSpc>
              <a:spcBef>
                <a:spcPct val="0"/>
              </a:spcBef>
              <a:spcAft>
                <a:spcPct val="0"/>
              </a:spcAft>
              <a:buClrTx/>
            </a:pPr>
            <a:endParaRPr lang="en-US" altLang="ru-RU" sz="1400">
              <a:latin typeface="Alstom" pitchFamily="2" charset="0"/>
            </a:endParaRPr>
          </a:p>
          <a:p>
            <a:pPr rtl="0" eaLnBrk="1" hangingPunct="1">
              <a:lnSpc>
                <a:spcPct val="100000"/>
              </a:lnSpc>
              <a:spcBef>
                <a:spcPct val="0"/>
              </a:spcBef>
              <a:spcAft>
                <a:spcPct val="0"/>
              </a:spcAft>
              <a:buClrTx/>
            </a:pPr>
            <a:endParaRPr lang="ru-RU" altLang="ru-RU" sz="1400">
              <a:latin typeface="Alstom" pitchFamily="2" charset="0"/>
            </a:endParaRPr>
          </a:p>
        </p:txBody>
      </p:sp>
      <p:sp>
        <p:nvSpPr>
          <p:cNvPr id="49158" name="TextBox 10"/>
          <p:cNvSpPr txBox="1">
            <a:spLocks noChangeArrowheads="1"/>
          </p:cNvSpPr>
          <p:nvPr/>
        </p:nvSpPr>
        <p:spPr bwMode="auto">
          <a:xfrm>
            <a:off x="5068711" y="5981700"/>
            <a:ext cx="26924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lnSpc>
                <a:spcPct val="100000"/>
              </a:lnSpc>
              <a:spcBef>
                <a:spcPct val="0"/>
              </a:spcBef>
              <a:spcAft>
                <a:spcPct val="0"/>
              </a:spcAft>
              <a:buClrTx/>
            </a:pPr>
            <a:endParaRPr lang="en-US" altLang="ru-RU" sz="1400">
              <a:latin typeface="Alstom" pitchFamily="2" charset="0"/>
            </a:endParaRPr>
          </a:p>
          <a:p>
            <a:pPr rtl="0" eaLnBrk="1" hangingPunct="1">
              <a:lnSpc>
                <a:spcPct val="100000"/>
              </a:lnSpc>
              <a:spcBef>
                <a:spcPct val="0"/>
              </a:spcBef>
              <a:spcAft>
                <a:spcPct val="0"/>
              </a:spcAft>
              <a:buClrTx/>
            </a:pPr>
            <a:endParaRPr lang="ru-RU" altLang="ru-RU" sz="1400">
              <a:latin typeface="Alstom" pitchFamily="2" charset="0"/>
            </a:endParaRPr>
          </a:p>
        </p:txBody>
      </p:sp>
      <p:pic>
        <p:nvPicPr>
          <p:cNvPr id="4915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489" y="1422960"/>
            <a:ext cx="9002889" cy="4477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7"/>
          <p:cNvSpPr txBox="1">
            <a:spLocks noChangeArrowheads="1"/>
          </p:cNvSpPr>
          <p:nvPr/>
        </p:nvSpPr>
        <p:spPr bwMode="auto">
          <a:xfrm>
            <a:off x="746479" y="177800"/>
            <a:ext cx="620178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a:lnSpc>
                <a:spcPct val="100000"/>
              </a:lnSpc>
              <a:spcBef>
                <a:spcPct val="50000"/>
              </a:spcBef>
              <a:spcAft>
                <a:spcPct val="0"/>
              </a:spcAft>
              <a:buClrTx/>
            </a:pPr>
            <a:r>
              <a:rPr lang="ru-RU" sz="1800" dirty="0" smtClean="0">
                <a:solidFill>
                  <a:schemeClr val="tx2"/>
                </a:solidFill>
                <a:ea typeface="+mj-ea"/>
                <a:cs typeface="+mj-cs"/>
              </a:rPr>
              <a:t>Пригородные и региональные поезда- Дизель поезд</a:t>
            </a:r>
            <a:endParaRPr lang="en-GB" altLang="fr-FR" sz="1800" dirty="0">
              <a:solidFill>
                <a:schemeClr val="tx2"/>
              </a:solidFill>
              <a:ea typeface="+mj-ea"/>
              <a:cs typeface="+mj-cs"/>
            </a:endParaRPr>
          </a:p>
        </p:txBody>
      </p:sp>
    </p:spTree>
    <p:extLst>
      <p:ext uri="{BB962C8B-B14F-4D97-AF65-F5344CB8AC3E}">
        <p14:creationId xmlns:p14="http://schemas.microsoft.com/office/powerpoint/2010/main" val="25445744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28"/>
          <p:cNvSpPr>
            <a:spLocks noChangeArrowheads="1"/>
          </p:cNvSpPr>
          <p:nvPr/>
        </p:nvSpPr>
        <p:spPr bwMode="auto">
          <a:xfrm>
            <a:off x="553155" y="1916114"/>
            <a:ext cx="8071556"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buFontTx/>
              <a:buChar char="•"/>
            </a:pPr>
            <a:endParaRPr lang="en-GB" altLang="fr-FR" sz="2000" b="0">
              <a:solidFill>
                <a:srgbClr val="5F5F5F"/>
              </a:solidFill>
              <a:latin typeface="Alstom" pitchFamily="2" charset="0"/>
            </a:endParaRPr>
          </a:p>
        </p:txBody>
      </p:sp>
      <p:pic>
        <p:nvPicPr>
          <p:cNvPr id="5120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4733" y="6432551"/>
            <a:ext cx="85372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Box 1"/>
          <p:cNvSpPr txBox="1">
            <a:spLocks noChangeArrowheads="1"/>
          </p:cNvSpPr>
          <p:nvPr/>
        </p:nvSpPr>
        <p:spPr bwMode="auto">
          <a:xfrm>
            <a:off x="4910667" y="6007100"/>
            <a:ext cx="26924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lnSpc>
                <a:spcPct val="100000"/>
              </a:lnSpc>
              <a:spcBef>
                <a:spcPct val="0"/>
              </a:spcBef>
              <a:spcAft>
                <a:spcPct val="0"/>
              </a:spcAft>
              <a:buClrTx/>
            </a:pPr>
            <a:endParaRPr lang="en-US" altLang="ru-RU" sz="1400">
              <a:latin typeface="Alstom" pitchFamily="2" charset="0"/>
            </a:endParaRPr>
          </a:p>
          <a:p>
            <a:pPr rtl="0" eaLnBrk="1" hangingPunct="1">
              <a:lnSpc>
                <a:spcPct val="100000"/>
              </a:lnSpc>
              <a:spcBef>
                <a:spcPct val="0"/>
              </a:spcBef>
              <a:spcAft>
                <a:spcPct val="0"/>
              </a:spcAft>
              <a:buClrTx/>
            </a:pPr>
            <a:endParaRPr lang="ru-RU" altLang="ru-RU" sz="1400">
              <a:latin typeface="Alstom" pitchFamily="2" charset="0"/>
            </a:endParaRPr>
          </a:p>
        </p:txBody>
      </p:sp>
      <p:sp>
        <p:nvSpPr>
          <p:cNvPr id="51206" name="TextBox 10"/>
          <p:cNvSpPr txBox="1">
            <a:spLocks noChangeArrowheads="1"/>
          </p:cNvSpPr>
          <p:nvPr/>
        </p:nvSpPr>
        <p:spPr bwMode="auto">
          <a:xfrm>
            <a:off x="5068711" y="5981700"/>
            <a:ext cx="26924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lnSpc>
                <a:spcPct val="100000"/>
              </a:lnSpc>
              <a:spcBef>
                <a:spcPct val="0"/>
              </a:spcBef>
              <a:spcAft>
                <a:spcPct val="0"/>
              </a:spcAft>
              <a:buClrTx/>
            </a:pPr>
            <a:endParaRPr lang="en-US" altLang="ru-RU" sz="1400">
              <a:latin typeface="Alstom" pitchFamily="2" charset="0"/>
            </a:endParaRPr>
          </a:p>
          <a:p>
            <a:pPr rtl="0" eaLnBrk="1" hangingPunct="1">
              <a:lnSpc>
                <a:spcPct val="100000"/>
              </a:lnSpc>
              <a:spcBef>
                <a:spcPct val="0"/>
              </a:spcBef>
              <a:spcAft>
                <a:spcPct val="0"/>
              </a:spcAft>
              <a:buClrTx/>
            </a:pPr>
            <a:endParaRPr lang="ru-RU" altLang="ru-RU" sz="1400">
              <a:latin typeface="Alstom" pitchFamily="2" charset="0"/>
            </a:endParaRPr>
          </a:p>
        </p:txBody>
      </p:sp>
      <p:pic>
        <p:nvPicPr>
          <p:cNvPr id="5120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8723" y="1324819"/>
            <a:ext cx="8740422" cy="4790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08" name="TextBox 8"/>
          <p:cNvSpPr txBox="1">
            <a:spLocks noChangeArrowheads="1"/>
          </p:cNvSpPr>
          <p:nvPr/>
        </p:nvSpPr>
        <p:spPr bwMode="auto">
          <a:xfrm>
            <a:off x="5357818" y="5857892"/>
            <a:ext cx="26924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lnSpc>
                <a:spcPct val="100000"/>
              </a:lnSpc>
              <a:spcBef>
                <a:spcPct val="0"/>
              </a:spcBef>
              <a:spcAft>
                <a:spcPct val="0"/>
              </a:spcAft>
              <a:buClrTx/>
            </a:pPr>
            <a:endParaRPr lang="en-US" altLang="ru-RU" sz="1400">
              <a:latin typeface="Alstom" pitchFamily="2" charset="0"/>
            </a:endParaRPr>
          </a:p>
          <a:p>
            <a:pPr rtl="0" eaLnBrk="1" hangingPunct="1">
              <a:lnSpc>
                <a:spcPct val="100000"/>
              </a:lnSpc>
              <a:spcBef>
                <a:spcPct val="0"/>
              </a:spcBef>
              <a:spcAft>
                <a:spcPct val="0"/>
              </a:spcAft>
              <a:buClrTx/>
            </a:pPr>
            <a:endParaRPr lang="ru-RU" altLang="ru-RU" sz="1400">
              <a:latin typeface="Alstom" pitchFamily="2" charset="0"/>
            </a:endParaRPr>
          </a:p>
        </p:txBody>
      </p:sp>
      <p:sp>
        <p:nvSpPr>
          <p:cNvPr id="9" name="Text Box 7"/>
          <p:cNvSpPr txBox="1">
            <a:spLocks noChangeArrowheads="1"/>
          </p:cNvSpPr>
          <p:nvPr/>
        </p:nvSpPr>
        <p:spPr bwMode="auto">
          <a:xfrm>
            <a:off x="746479" y="177800"/>
            <a:ext cx="620178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a:lnSpc>
                <a:spcPct val="100000"/>
              </a:lnSpc>
              <a:spcBef>
                <a:spcPct val="50000"/>
              </a:spcBef>
              <a:spcAft>
                <a:spcPct val="0"/>
              </a:spcAft>
              <a:buClrTx/>
            </a:pPr>
            <a:r>
              <a:rPr lang="ru-RU" sz="1800" dirty="0" smtClean="0">
                <a:solidFill>
                  <a:schemeClr val="tx2"/>
                </a:solidFill>
                <a:ea typeface="+mj-ea"/>
                <a:cs typeface="+mj-cs"/>
              </a:rPr>
              <a:t>Пригородные и региональные поезда- </a:t>
            </a:r>
            <a:r>
              <a:rPr lang="en-US" sz="1800" dirty="0" err="1" smtClean="0">
                <a:solidFill>
                  <a:schemeClr val="tx2"/>
                </a:solidFill>
                <a:ea typeface="+mj-ea"/>
                <a:cs typeface="+mj-cs"/>
              </a:rPr>
              <a:t>TramTrain</a:t>
            </a:r>
            <a:endParaRPr lang="en-GB" altLang="fr-FR" sz="1800" dirty="0">
              <a:solidFill>
                <a:schemeClr val="tx2"/>
              </a:solidFill>
              <a:ea typeface="+mj-ea"/>
              <a:cs typeface="+mj-cs"/>
            </a:endParaRPr>
          </a:p>
        </p:txBody>
      </p:sp>
      <p:sp>
        <p:nvSpPr>
          <p:cNvPr id="10" name="Text Box 7"/>
          <p:cNvSpPr txBox="1">
            <a:spLocks noChangeArrowheads="1"/>
          </p:cNvSpPr>
          <p:nvPr/>
        </p:nvSpPr>
        <p:spPr bwMode="auto">
          <a:xfrm>
            <a:off x="2143108" y="2214554"/>
            <a:ext cx="3857651" cy="18573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a:lnSpc>
                <a:spcPct val="100000"/>
              </a:lnSpc>
              <a:spcBef>
                <a:spcPct val="50000"/>
              </a:spcBef>
              <a:spcAft>
                <a:spcPct val="0"/>
              </a:spcAft>
              <a:buClrTx/>
              <a:buFontTx/>
              <a:buChar char="-"/>
            </a:pPr>
            <a:r>
              <a:rPr lang="ru-RU" altLang="fr-FR" sz="1200" dirty="0" smtClean="0">
                <a:ea typeface="+mj-ea"/>
                <a:cs typeface="+mj-cs"/>
              </a:rPr>
              <a:t>Поезда для использования на трамвайных и железнодорожных путях</a:t>
            </a:r>
          </a:p>
          <a:p>
            <a:pPr rtl="0">
              <a:lnSpc>
                <a:spcPct val="100000"/>
              </a:lnSpc>
              <a:spcBef>
                <a:spcPct val="50000"/>
              </a:spcBef>
              <a:spcAft>
                <a:spcPct val="0"/>
              </a:spcAft>
              <a:buClrTx/>
              <a:buFontTx/>
              <a:buChar char="-"/>
            </a:pPr>
            <a:r>
              <a:rPr lang="ru-RU" altLang="fr-FR" sz="1200" dirty="0" smtClean="0">
                <a:ea typeface="+mj-ea"/>
                <a:cs typeface="+mj-cs"/>
              </a:rPr>
              <a:t>Возможно питание как от трамвайной, так и от железнодорожной контактной сети</a:t>
            </a:r>
          </a:p>
          <a:p>
            <a:pPr rtl="0">
              <a:lnSpc>
                <a:spcPct val="100000"/>
              </a:lnSpc>
              <a:spcBef>
                <a:spcPct val="50000"/>
              </a:spcBef>
              <a:spcAft>
                <a:spcPct val="0"/>
              </a:spcAft>
              <a:buClrTx/>
              <a:buFontTx/>
              <a:buChar char="-"/>
            </a:pPr>
            <a:r>
              <a:rPr lang="ru-RU" altLang="fr-FR" sz="1200" dirty="0" smtClean="0">
                <a:ea typeface="+mj-ea"/>
                <a:cs typeface="+mj-cs"/>
              </a:rPr>
              <a:t>Изменяемая длина за счет модульной конструкции</a:t>
            </a:r>
            <a:endParaRPr lang="en-GB" altLang="fr-FR" sz="1200" dirty="0">
              <a:ea typeface="+mj-ea"/>
              <a:cs typeface="+mj-cs"/>
            </a:endParaRPr>
          </a:p>
        </p:txBody>
      </p:sp>
      <p:sp>
        <p:nvSpPr>
          <p:cNvPr id="11" name="Text Box 7"/>
          <p:cNvSpPr txBox="1">
            <a:spLocks noChangeArrowheads="1"/>
          </p:cNvSpPr>
          <p:nvPr/>
        </p:nvSpPr>
        <p:spPr bwMode="auto">
          <a:xfrm>
            <a:off x="2143108" y="4214818"/>
            <a:ext cx="6143668" cy="200026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a:lnSpc>
                <a:spcPct val="100000"/>
              </a:lnSpc>
              <a:spcBef>
                <a:spcPct val="50000"/>
              </a:spcBef>
              <a:spcAft>
                <a:spcPct val="0"/>
              </a:spcAft>
              <a:buClrTx/>
              <a:buFontTx/>
              <a:buChar char="-"/>
            </a:pPr>
            <a:r>
              <a:rPr lang="ru-RU" altLang="fr-FR" sz="1200" dirty="0" smtClean="0">
                <a:ea typeface="+mj-ea"/>
                <a:cs typeface="+mj-cs"/>
              </a:rPr>
              <a:t>Городские и пригородные перевозки</a:t>
            </a:r>
          </a:p>
          <a:p>
            <a:pPr rtl="0">
              <a:lnSpc>
                <a:spcPct val="100000"/>
              </a:lnSpc>
              <a:spcBef>
                <a:spcPct val="50000"/>
              </a:spcBef>
              <a:spcAft>
                <a:spcPct val="0"/>
              </a:spcAft>
              <a:buClrTx/>
              <a:buFontTx/>
              <a:buChar char="-"/>
            </a:pPr>
            <a:r>
              <a:rPr lang="ru-RU" altLang="fr-FR" sz="1200" dirty="0" smtClean="0">
                <a:ea typeface="+mj-ea"/>
                <a:cs typeface="+mj-cs"/>
              </a:rPr>
              <a:t>Низкий уровень пола и низкие платформы (360 мм от УГР)</a:t>
            </a:r>
          </a:p>
          <a:p>
            <a:pPr rtl="0">
              <a:lnSpc>
                <a:spcPct val="100000"/>
              </a:lnSpc>
              <a:spcBef>
                <a:spcPct val="50000"/>
              </a:spcBef>
              <a:spcAft>
                <a:spcPct val="0"/>
              </a:spcAft>
              <a:buClrTx/>
              <a:buFontTx/>
              <a:buChar char="-"/>
            </a:pPr>
            <a:r>
              <a:rPr lang="ru-RU" altLang="fr-FR" sz="1200" dirty="0" smtClean="0">
                <a:ea typeface="+mj-ea"/>
                <a:cs typeface="+mj-cs"/>
              </a:rPr>
              <a:t>Государственные и частные эксплуатирующие организации</a:t>
            </a:r>
          </a:p>
          <a:p>
            <a:pPr rtl="0">
              <a:lnSpc>
                <a:spcPct val="100000"/>
              </a:lnSpc>
              <a:spcBef>
                <a:spcPct val="50000"/>
              </a:spcBef>
              <a:spcAft>
                <a:spcPct val="0"/>
              </a:spcAft>
              <a:buClrTx/>
              <a:buFontTx/>
              <a:buChar char="-"/>
            </a:pPr>
            <a:r>
              <a:rPr lang="ru-RU" altLang="fr-FR" sz="1200" dirty="0" smtClean="0">
                <a:ea typeface="+mj-ea"/>
                <a:cs typeface="+mj-cs"/>
              </a:rPr>
              <a:t>Колея 1435</a:t>
            </a:r>
            <a:endParaRPr lang="en-GB" altLang="fr-FR" sz="1200" dirty="0">
              <a:ea typeface="+mj-ea"/>
              <a:cs typeface="+mj-cs"/>
            </a:endParaRPr>
          </a:p>
        </p:txBody>
      </p:sp>
    </p:spTree>
    <p:extLst>
      <p:ext uri="{BB962C8B-B14F-4D97-AF65-F5344CB8AC3E}">
        <p14:creationId xmlns:p14="http://schemas.microsoft.com/office/powerpoint/2010/main" val="203175031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28"/>
          <p:cNvSpPr>
            <a:spLocks noChangeArrowheads="1"/>
          </p:cNvSpPr>
          <p:nvPr/>
        </p:nvSpPr>
        <p:spPr bwMode="auto">
          <a:xfrm>
            <a:off x="553155" y="1916114"/>
            <a:ext cx="8071556"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buFontTx/>
              <a:buChar char="•"/>
            </a:pPr>
            <a:endParaRPr lang="en-GB" altLang="fr-FR" sz="2000" b="0">
              <a:solidFill>
                <a:srgbClr val="5F5F5F"/>
              </a:solidFill>
              <a:latin typeface="Alstom" pitchFamily="2" charset="0"/>
            </a:endParaRPr>
          </a:p>
        </p:txBody>
      </p:sp>
      <p:pic>
        <p:nvPicPr>
          <p:cNvPr id="52227"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4733" y="6432551"/>
            <a:ext cx="85372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Box 1"/>
          <p:cNvSpPr txBox="1">
            <a:spLocks noChangeArrowheads="1"/>
          </p:cNvSpPr>
          <p:nvPr/>
        </p:nvSpPr>
        <p:spPr bwMode="auto">
          <a:xfrm>
            <a:off x="4910667" y="6007100"/>
            <a:ext cx="26924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lnSpc>
                <a:spcPct val="100000"/>
              </a:lnSpc>
              <a:spcBef>
                <a:spcPct val="0"/>
              </a:spcBef>
              <a:spcAft>
                <a:spcPct val="0"/>
              </a:spcAft>
              <a:buClrTx/>
            </a:pPr>
            <a:endParaRPr lang="en-US" altLang="ru-RU" sz="1400">
              <a:latin typeface="Alstom" pitchFamily="2" charset="0"/>
            </a:endParaRPr>
          </a:p>
          <a:p>
            <a:pPr rtl="0" eaLnBrk="1" hangingPunct="1">
              <a:lnSpc>
                <a:spcPct val="100000"/>
              </a:lnSpc>
              <a:spcBef>
                <a:spcPct val="0"/>
              </a:spcBef>
              <a:spcAft>
                <a:spcPct val="0"/>
              </a:spcAft>
              <a:buClrTx/>
            </a:pPr>
            <a:endParaRPr lang="ru-RU" altLang="ru-RU" sz="1400">
              <a:latin typeface="Alstom" pitchFamily="2" charset="0"/>
            </a:endParaRPr>
          </a:p>
        </p:txBody>
      </p:sp>
      <p:sp>
        <p:nvSpPr>
          <p:cNvPr id="52230" name="TextBox 10"/>
          <p:cNvSpPr txBox="1">
            <a:spLocks noChangeArrowheads="1"/>
          </p:cNvSpPr>
          <p:nvPr/>
        </p:nvSpPr>
        <p:spPr bwMode="auto">
          <a:xfrm>
            <a:off x="5068711" y="5981700"/>
            <a:ext cx="26924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lnSpc>
                <a:spcPct val="100000"/>
              </a:lnSpc>
              <a:spcBef>
                <a:spcPct val="0"/>
              </a:spcBef>
              <a:spcAft>
                <a:spcPct val="0"/>
              </a:spcAft>
              <a:buClrTx/>
            </a:pPr>
            <a:endParaRPr lang="en-US" altLang="ru-RU" sz="1400">
              <a:latin typeface="Alstom" pitchFamily="2" charset="0"/>
            </a:endParaRPr>
          </a:p>
          <a:p>
            <a:pPr rtl="0" eaLnBrk="1" hangingPunct="1">
              <a:lnSpc>
                <a:spcPct val="100000"/>
              </a:lnSpc>
              <a:spcBef>
                <a:spcPct val="0"/>
              </a:spcBef>
              <a:spcAft>
                <a:spcPct val="0"/>
              </a:spcAft>
              <a:buClrTx/>
            </a:pPr>
            <a:endParaRPr lang="ru-RU" altLang="ru-RU" sz="1400">
              <a:latin typeface="Alstom" pitchFamily="2" charset="0"/>
            </a:endParaRPr>
          </a:p>
        </p:txBody>
      </p:sp>
      <p:sp>
        <p:nvSpPr>
          <p:cNvPr id="52231" name="TextBox 8"/>
          <p:cNvSpPr txBox="1">
            <a:spLocks noChangeArrowheads="1"/>
          </p:cNvSpPr>
          <p:nvPr/>
        </p:nvSpPr>
        <p:spPr bwMode="auto">
          <a:xfrm>
            <a:off x="5204178" y="6019800"/>
            <a:ext cx="26924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lnSpc>
                <a:spcPct val="100000"/>
              </a:lnSpc>
              <a:spcBef>
                <a:spcPct val="0"/>
              </a:spcBef>
              <a:spcAft>
                <a:spcPct val="0"/>
              </a:spcAft>
              <a:buClrTx/>
            </a:pPr>
            <a:endParaRPr lang="en-US" altLang="ru-RU" sz="1400">
              <a:latin typeface="Alstom" pitchFamily="2" charset="0"/>
            </a:endParaRPr>
          </a:p>
          <a:p>
            <a:pPr rtl="0" eaLnBrk="1" hangingPunct="1">
              <a:lnSpc>
                <a:spcPct val="100000"/>
              </a:lnSpc>
              <a:spcBef>
                <a:spcPct val="0"/>
              </a:spcBef>
              <a:spcAft>
                <a:spcPct val="0"/>
              </a:spcAft>
              <a:buClrTx/>
            </a:pPr>
            <a:endParaRPr lang="ru-RU" altLang="ru-RU" sz="1400">
              <a:latin typeface="Alstom" pitchFamily="2" charset="0"/>
            </a:endParaRPr>
          </a:p>
        </p:txBody>
      </p:sp>
      <p:pic>
        <p:nvPicPr>
          <p:cNvPr id="52232"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8111" y="1428736"/>
            <a:ext cx="8875889" cy="445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7"/>
          <p:cNvSpPr txBox="1">
            <a:spLocks noChangeArrowheads="1"/>
          </p:cNvSpPr>
          <p:nvPr/>
        </p:nvSpPr>
        <p:spPr bwMode="auto">
          <a:xfrm>
            <a:off x="746479" y="177800"/>
            <a:ext cx="620178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a:lnSpc>
                <a:spcPct val="100000"/>
              </a:lnSpc>
              <a:spcBef>
                <a:spcPct val="50000"/>
              </a:spcBef>
              <a:spcAft>
                <a:spcPct val="0"/>
              </a:spcAft>
              <a:buClrTx/>
            </a:pPr>
            <a:r>
              <a:rPr lang="ru-RU" sz="1800" dirty="0" smtClean="0">
                <a:solidFill>
                  <a:schemeClr val="tx2"/>
                </a:solidFill>
                <a:ea typeface="+mj-ea"/>
                <a:cs typeface="+mj-cs"/>
              </a:rPr>
              <a:t>Пригородные и региональные поезда- Электропоезда</a:t>
            </a:r>
            <a:endParaRPr lang="en-GB" altLang="fr-FR" sz="1800" dirty="0">
              <a:solidFill>
                <a:schemeClr val="tx2"/>
              </a:solidFill>
              <a:ea typeface="+mj-ea"/>
              <a:cs typeface="+mj-cs"/>
            </a:endParaRPr>
          </a:p>
        </p:txBody>
      </p:sp>
      <p:sp>
        <p:nvSpPr>
          <p:cNvPr id="10" name="Text Box 7"/>
          <p:cNvSpPr txBox="1">
            <a:spLocks noChangeArrowheads="1"/>
          </p:cNvSpPr>
          <p:nvPr/>
        </p:nvSpPr>
        <p:spPr bwMode="auto">
          <a:xfrm>
            <a:off x="2143108" y="2214554"/>
            <a:ext cx="3857651" cy="18573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a:lnSpc>
                <a:spcPct val="100000"/>
              </a:lnSpc>
              <a:spcBef>
                <a:spcPct val="50000"/>
              </a:spcBef>
              <a:spcAft>
                <a:spcPct val="0"/>
              </a:spcAft>
              <a:buClrTx/>
              <a:buFontTx/>
              <a:buChar char="-"/>
            </a:pPr>
            <a:r>
              <a:rPr lang="ru-RU" altLang="fr-FR" sz="1200" dirty="0" smtClean="0">
                <a:ea typeface="+mj-ea"/>
                <a:cs typeface="+mj-cs"/>
              </a:rPr>
              <a:t>Пригородные поезда для Французской республики</a:t>
            </a:r>
          </a:p>
          <a:p>
            <a:pPr rtl="0">
              <a:lnSpc>
                <a:spcPct val="100000"/>
              </a:lnSpc>
              <a:spcBef>
                <a:spcPct val="50000"/>
              </a:spcBef>
              <a:spcAft>
                <a:spcPct val="0"/>
              </a:spcAft>
              <a:buClrTx/>
              <a:buFontTx/>
              <a:buChar char="-"/>
            </a:pPr>
            <a:r>
              <a:rPr lang="ru-RU" altLang="fr-FR" sz="1200" dirty="0" smtClean="0">
                <a:ea typeface="+mj-ea"/>
                <a:cs typeface="+mj-cs"/>
              </a:rPr>
              <a:t>Заканчивается поставка первых 200 поездов данной серии</a:t>
            </a:r>
          </a:p>
          <a:p>
            <a:pPr rtl="0">
              <a:lnSpc>
                <a:spcPct val="100000"/>
              </a:lnSpc>
              <a:spcBef>
                <a:spcPct val="50000"/>
              </a:spcBef>
              <a:spcAft>
                <a:spcPct val="0"/>
              </a:spcAft>
              <a:buClrTx/>
              <a:buFontTx/>
              <a:buChar char="-"/>
            </a:pPr>
            <a:endParaRPr lang="en-GB" altLang="fr-FR" sz="1200" dirty="0">
              <a:ea typeface="+mj-ea"/>
              <a:cs typeface="+mj-cs"/>
            </a:endParaRPr>
          </a:p>
        </p:txBody>
      </p:sp>
    </p:spTree>
    <p:extLst>
      <p:ext uri="{BB962C8B-B14F-4D97-AF65-F5344CB8AC3E}">
        <p14:creationId xmlns:p14="http://schemas.microsoft.com/office/powerpoint/2010/main" val="345546705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8"/>
          <p:cNvSpPr>
            <a:spLocks noChangeArrowheads="1"/>
          </p:cNvSpPr>
          <p:nvPr/>
        </p:nvSpPr>
        <p:spPr bwMode="auto">
          <a:xfrm>
            <a:off x="553155" y="1916114"/>
            <a:ext cx="8071556"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rtlCol="0"/>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buFontTx/>
              <a:buChar char="•"/>
            </a:pPr>
            <a:endParaRPr lang="en-GB" altLang="fr-FR" sz="2000" b="0">
              <a:solidFill>
                <a:srgbClr val="5F5F5F"/>
              </a:solidFill>
              <a:latin typeface="Alstom" pitchFamily="2" charset="0"/>
            </a:endParaRPr>
          </a:p>
        </p:txBody>
      </p:sp>
      <p:pic>
        <p:nvPicPr>
          <p:cNvPr id="53251"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4733" y="6432551"/>
            <a:ext cx="85372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Box 1"/>
          <p:cNvSpPr txBox="1">
            <a:spLocks noChangeArrowheads="1"/>
          </p:cNvSpPr>
          <p:nvPr/>
        </p:nvSpPr>
        <p:spPr bwMode="auto">
          <a:xfrm>
            <a:off x="4910667" y="6007100"/>
            <a:ext cx="26924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lnSpc>
                <a:spcPct val="100000"/>
              </a:lnSpc>
              <a:spcBef>
                <a:spcPct val="0"/>
              </a:spcBef>
              <a:spcAft>
                <a:spcPct val="0"/>
              </a:spcAft>
              <a:buClrTx/>
            </a:pPr>
            <a:endParaRPr lang="en-US" altLang="ru-RU" sz="1400">
              <a:latin typeface="Alstom" pitchFamily="2" charset="0"/>
            </a:endParaRPr>
          </a:p>
          <a:p>
            <a:pPr rtl="0" eaLnBrk="1" hangingPunct="1">
              <a:lnSpc>
                <a:spcPct val="100000"/>
              </a:lnSpc>
              <a:spcBef>
                <a:spcPct val="0"/>
              </a:spcBef>
              <a:spcAft>
                <a:spcPct val="0"/>
              </a:spcAft>
              <a:buClrTx/>
            </a:pPr>
            <a:endParaRPr lang="ru-RU" altLang="ru-RU" sz="1400">
              <a:latin typeface="Alstom" pitchFamily="2" charset="0"/>
            </a:endParaRPr>
          </a:p>
        </p:txBody>
      </p:sp>
      <p:sp>
        <p:nvSpPr>
          <p:cNvPr id="53254" name="TextBox 10"/>
          <p:cNvSpPr txBox="1">
            <a:spLocks noChangeArrowheads="1"/>
          </p:cNvSpPr>
          <p:nvPr/>
        </p:nvSpPr>
        <p:spPr bwMode="auto">
          <a:xfrm>
            <a:off x="5068711" y="5981700"/>
            <a:ext cx="26924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lnSpc>
                <a:spcPct val="100000"/>
              </a:lnSpc>
              <a:spcBef>
                <a:spcPct val="0"/>
              </a:spcBef>
              <a:spcAft>
                <a:spcPct val="0"/>
              </a:spcAft>
              <a:buClrTx/>
            </a:pPr>
            <a:endParaRPr lang="en-US" altLang="ru-RU" sz="1400">
              <a:latin typeface="Alstom" pitchFamily="2" charset="0"/>
            </a:endParaRPr>
          </a:p>
          <a:p>
            <a:pPr rtl="0" eaLnBrk="1" hangingPunct="1">
              <a:lnSpc>
                <a:spcPct val="100000"/>
              </a:lnSpc>
              <a:spcBef>
                <a:spcPct val="0"/>
              </a:spcBef>
              <a:spcAft>
                <a:spcPct val="0"/>
              </a:spcAft>
              <a:buClrTx/>
            </a:pPr>
            <a:endParaRPr lang="ru-RU" altLang="ru-RU" sz="1400">
              <a:latin typeface="Alstom" pitchFamily="2" charset="0"/>
            </a:endParaRPr>
          </a:p>
        </p:txBody>
      </p:sp>
      <p:sp>
        <p:nvSpPr>
          <p:cNvPr id="53255" name="TextBox 8"/>
          <p:cNvSpPr txBox="1">
            <a:spLocks noChangeArrowheads="1"/>
          </p:cNvSpPr>
          <p:nvPr/>
        </p:nvSpPr>
        <p:spPr bwMode="auto">
          <a:xfrm>
            <a:off x="5204178" y="6019800"/>
            <a:ext cx="2692400"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eaLnBrk="1" hangingPunct="1">
              <a:lnSpc>
                <a:spcPct val="100000"/>
              </a:lnSpc>
              <a:spcBef>
                <a:spcPct val="0"/>
              </a:spcBef>
              <a:spcAft>
                <a:spcPct val="0"/>
              </a:spcAft>
              <a:buClrTx/>
            </a:pPr>
            <a:endParaRPr lang="en-US" altLang="ru-RU" sz="1400">
              <a:latin typeface="Alstom" pitchFamily="2" charset="0"/>
            </a:endParaRPr>
          </a:p>
          <a:p>
            <a:pPr rtl="0" eaLnBrk="1" hangingPunct="1">
              <a:lnSpc>
                <a:spcPct val="100000"/>
              </a:lnSpc>
              <a:spcBef>
                <a:spcPct val="0"/>
              </a:spcBef>
              <a:spcAft>
                <a:spcPct val="0"/>
              </a:spcAft>
              <a:buClrTx/>
            </a:pPr>
            <a:endParaRPr lang="ru-RU" altLang="ru-RU" sz="1400">
              <a:latin typeface="Alstom" pitchFamily="2" charset="0"/>
            </a:endParaRPr>
          </a:p>
        </p:txBody>
      </p:sp>
      <p:pic>
        <p:nvPicPr>
          <p:cNvPr id="5325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7800" y="1261649"/>
            <a:ext cx="8822267" cy="3728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5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32656" y="5313579"/>
            <a:ext cx="5338233" cy="867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5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5390" y="3951288"/>
            <a:ext cx="2795411" cy="115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Box 7"/>
          <p:cNvSpPr txBox="1">
            <a:spLocks noChangeArrowheads="1"/>
          </p:cNvSpPr>
          <p:nvPr/>
        </p:nvSpPr>
        <p:spPr bwMode="auto">
          <a:xfrm>
            <a:off x="746479" y="177800"/>
            <a:ext cx="6201785"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lstStyle>
            <a:lvl1pPr algn="l" rtl="0" eaLnBrk="0" hangingPunct="0">
              <a:lnSpc>
                <a:spcPct val="90000"/>
              </a:lnSpc>
              <a:spcBef>
                <a:spcPts val="1000"/>
              </a:spcBef>
              <a:spcAft>
                <a:spcPts val="600"/>
              </a:spcAft>
              <a:buClr>
                <a:srgbClr val="1B5CA5"/>
              </a:buClr>
              <a:defRPr sz="2400">
                <a:solidFill>
                  <a:schemeClr val="tx1"/>
                </a:solidFill>
                <a:latin typeface="Arial" pitchFamily="34" charset="0"/>
              </a:defRPr>
            </a:lvl1pPr>
            <a:lvl2pPr marL="742950" indent="-285750" algn="l" rtl="0" eaLnBrk="0" hangingPunct="0">
              <a:lnSpc>
                <a:spcPct val="90000"/>
              </a:lnSpc>
              <a:buClr>
                <a:srgbClr val="5D535A"/>
              </a:buClr>
              <a:buFont typeface="Alstom" pitchFamily="2" charset="0"/>
              <a:buChar char="−"/>
              <a:defRPr sz="2200">
                <a:solidFill>
                  <a:srgbClr val="5D535A"/>
                </a:solidFill>
                <a:latin typeface="Arial" pitchFamily="34" charset="0"/>
              </a:defRPr>
            </a:lvl2pPr>
            <a:lvl3pPr marL="1143000" indent="-228600" algn="l" rtl="0" eaLnBrk="0" hangingPunct="0">
              <a:spcBef>
                <a:spcPct val="20000"/>
              </a:spcBef>
              <a:buClr>
                <a:srgbClr val="5D535A"/>
              </a:buClr>
              <a:buFont typeface="Arial" pitchFamily="34" charset="0"/>
              <a:buChar char="•"/>
              <a:defRPr sz="2000">
                <a:solidFill>
                  <a:srgbClr val="5D535A"/>
                </a:solidFill>
                <a:latin typeface="Arial" pitchFamily="34" charset="0"/>
              </a:defRPr>
            </a:lvl3pPr>
            <a:lvl4pPr marL="1600200" indent="-228600" algn="l" rtl="0" eaLnBrk="0" hangingPunct="0">
              <a:spcBef>
                <a:spcPct val="20000"/>
              </a:spcBef>
              <a:buClr>
                <a:srgbClr val="5D535A"/>
              </a:buClr>
              <a:buFont typeface="Alstom" pitchFamily="2" charset="0"/>
              <a:buChar char="−"/>
              <a:defRPr>
                <a:solidFill>
                  <a:srgbClr val="5D535A"/>
                </a:solidFill>
                <a:latin typeface="Arial" pitchFamily="34" charset="0"/>
              </a:defRPr>
            </a:lvl4pPr>
            <a:lvl5pPr marL="2057400" indent="-228600" algn="l" rtl="0" eaLnBrk="0" hangingPunct="0">
              <a:spcBef>
                <a:spcPct val="20000"/>
              </a:spcBef>
              <a:buClr>
                <a:srgbClr val="5D535A"/>
              </a:buClr>
              <a:buFont typeface="Arial" pitchFamily="34" charset="0"/>
              <a:buChar char="•"/>
              <a:defRPr>
                <a:solidFill>
                  <a:srgbClr val="5D535A"/>
                </a:solidFill>
                <a:latin typeface="Arial" pitchFamily="34" charset="0"/>
              </a:defRPr>
            </a:lvl5pPr>
            <a:lvl6pPr marL="25146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6pPr>
            <a:lvl7pPr marL="29718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7pPr>
            <a:lvl8pPr marL="34290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8pPr>
            <a:lvl9pPr marL="3886200" indent="-228600" algn="l" rtl="0" eaLnBrk="0" fontAlgn="base" hangingPunct="0">
              <a:spcBef>
                <a:spcPct val="20000"/>
              </a:spcBef>
              <a:spcAft>
                <a:spcPct val="0"/>
              </a:spcAft>
              <a:buClr>
                <a:srgbClr val="5D535A"/>
              </a:buClr>
              <a:buFont typeface="Arial" pitchFamily="34" charset="0"/>
              <a:buChar char="•"/>
              <a:defRPr>
                <a:solidFill>
                  <a:srgbClr val="5D535A"/>
                </a:solidFill>
                <a:latin typeface="Arial" pitchFamily="34" charset="0"/>
              </a:defRPr>
            </a:lvl9pPr>
          </a:lstStyle>
          <a:p>
            <a:pPr rtl="0">
              <a:lnSpc>
                <a:spcPct val="100000"/>
              </a:lnSpc>
              <a:spcBef>
                <a:spcPct val="50000"/>
              </a:spcBef>
              <a:spcAft>
                <a:spcPct val="0"/>
              </a:spcAft>
              <a:buClrTx/>
            </a:pPr>
            <a:r>
              <a:rPr lang="ru-RU" sz="1800" dirty="0" smtClean="0">
                <a:solidFill>
                  <a:schemeClr val="tx2"/>
                </a:solidFill>
                <a:ea typeface="+mj-ea"/>
                <a:cs typeface="+mj-cs"/>
              </a:rPr>
              <a:t>Пригородные и региональные поезда- Электропоезда для северных стран</a:t>
            </a:r>
            <a:endParaRPr lang="en-GB" altLang="fr-FR" sz="1800" dirty="0">
              <a:solidFill>
                <a:schemeClr val="tx2"/>
              </a:solidFill>
              <a:ea typeface="+mj-ea"/>
              <a:cs typeface="+mj-cs"/>
            </a:endParaRPr>
          </a:p>
        </p:txBody>
      </p:sp>
    </p:spTree>
    <p:extLst>
      <p:ext uri="{BB962C8B-B14F-4D97-AF65-F5344CB8AC3E}">
        <p14:creationId xmlns:p14="http://schemas.microsoft.com/office/powerpoint/2010/main" val="213984984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6"/>
          <p:cNvSpPr txBox="1">
            <a:spLocks noChangeArrowheads="1"/>
          </p:cNvSpPr>
          <p:nvPr/>
        </p:nvSpPr>
        <p:spPr bwMode="auto">
          <a:xfrm>
            <a:off x="381358" y="4293096"/>
            <a:ext cx="7848872"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tlCol="0" anchor="b"/>
          <a:lstStyle>
            <a:lvl1pPr algn="l" rtl="0" eaLnBrk="0" hangingPunct="0">
              <a:defRPr sz="1600" b="1">
                <a:solidFill>
                  <a:srgbClr val="003D71"/>
                </a:solidFill>
                <a:latin typeface="Alstom" pitchFamily="2" charset="0"/>
              </a:defRPr>
            </a:lvl1pPr>
            <a:lvl2pPr marL="742950" indent="-285750" algn="l" rtl="0" eaLnBrk="0" hangingPunct="0">
              <a:defRPr sz="1600" b="1">
                <a:solidFill>
                  <a:srgbClr val="003D71"/>
                </a:solidFill>
                <a:latin typeface="Alstom" pitchFamily="2" charset="0"/>
              </a:defRPr>
            </a:lvl2pPr>
            <a:lvl3pPr marL="1143000" indent="-228600" algn="l" rtl="0" eaLnBrk="0" hangingPunct="0">
              <a:defRPr sz="1600" b="1">
                <a:solidFill>
                  <a:srgbClr val="003D71"/>
                </a:solidFill>
                <a:latin typeface="Alstom" pitchFamily="2" charset="0"/>
              </a:defRPr>
            </a:lvl3pPr>
            <a:lvl4pPr marL="1600200" indent="-228600" algn="l" rtl="0" eaLnBrk="0" hangingPunct="0">
              <a:defRPr sz="1600" b="1">
                <a:solidFill>
                  <a:srgbClr val="003D71"/>
                </a:solidFill>
                <a:latin typeface="Alstom" pitchFamily="2" charset="0"/>
              </a:defRPr>
            </a:lvl4pPr>
            <a:lvl5pPr marL="2057400" indent="-228600" algn="l" rtl="0" eaLnBrk="0" hangingPunct="0">
              <a:defRPr sz="1600" b="1">
                <a:solidFill>
                  <a:srgbClr val="003D71"/>
                </a:solidFill>
                <a:latin typeface="Alstom" pitchFamily="2" charset="0"/>
              </a:defRPr>
            </a:lvl5pPr>
            <a:lvl6pPr marL="2514600" indent="-228600" algn="l" rtl="0" eaLnBrk="0" fontAlgn="base" hangingPunct="0">
              <a:spcBef>
                <a:spcPct val="0"/>
              </a:spcBef>
              <a:spcAft>
                <a:spcPct val="0"/>
              </a:spcAft>
              <a:defRPr sz="1600" b="1">
                <a:solidFill>
                  <a:srgbClr val="003D71"/>
                </a:solidFill>
                <a:latin typeface="Alstom" pitchFamily="2" charset="0"/>
              </a:defRPr>
            </a:lvl6pPr>
            <a:lvl7pPr marL="2971800" indent="-228600" algn="l" rtl="0" eaLnBrk="0" fontAlgn="base" hangingPunct="0">
              <a:spcBef>
                <a:spcPct val="0"/>
              </a:spcBef>
              <a:spcAft>
                <a:spcPct val="0"/>
              </a:spcAft>
              <a:defRPr sz="1600" b="1">
                <a:solidFill>
                  <a:srgbClr val="003D71"/>
                </a:solidFill>
                <a:latin typeface="Alstom" pitchFamily="2" charset="0"/>
              </a:defRPr>
            </a:lvl7pPr>
            <a:lvl8pPr marL="3429000" indent="-228600" algn="l" rtl="0" eaLnBrk="0" fontAlgn="base" hangingPunct="0">
              <a:spcBef>
                <a:spcPct val="0"/>
              </a:spcBef>
              <a:spcAft>
                <a:spcPct val="0"/>
              </a:spcAft>
              <a:defRPr sz="1600" b="1">
                <a:solidFill>
                  <a:srgbClr val="003D71"/>
                </a:solidFill>
                <a:latin typeface="Alstom" pitchFamily="2" charset="0"/>
              </a:defRPr>
            </a:lvl8pPr>
            <a:lvl9pPr marL="3886200" indent="-228600" algn="l" rtl="0" eaLnBrk="0" fontAlgn="base" hangingPunct="0">
              <a:spcBef>
                <a:spcPct val="0"/>
              </a:spcBef>
              <a:spcAft>
                <a:spcPct val="0"/>
              </a:spcAft>
              <a:defRPr sz="1600" b="1">
                <a:solidFill>
                  <a:srgbClr val="003D71"/>
                </a:solidFill>
                <a:latin typeface="Alstom" pitchFamily="2" charset="0"/>
              </a:defRPr>
            </a:lvl9pPr>
          </a:lstStyle>
          <a:p>
            <a:pPr algn="r" rtl="0"/>
            <a:r>
              <a:rPr lang="ru-RU" sz="3200" dirty="0">
                <a:latin typeface="+mn-lt"/>
              </a:rPr>
              <a:t>Альтернативные источники энергии</a:t>
            </a:r>
            <a:endParaRPr lang="en-GB" sz="3200" dirty="0">
              <a:solidFill>
                <a:schemeClr val="tx2"/>
              </a:solidFill>
              <a:latin typeface="+mn-lt"/>
            </a:endParaRPr>
          </a:p>
        </p:txBody>
      </p:sp>
      <p:sp>
        <p:nvSpPr>
          <p:cNvPr id="13" name="Rectangle 8"/>
          <p:cNvSpPr>
            <a:spLocks noChangeArrowheads="1"/>
          </p:cNvSpPr>
          <p:nvPr/>
        </p:nvSpPr>
        <p:spPr bwMode="auto">
          <a:xfrm>
            <a:off x="323849" y="6381750"/>
            <a:ext cx="3981945" cy="22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rtl="0">
              <a:lnSpc>
                <a:spcPct val="70000"/>
              </a:lnSpc>
              <a:spcBef>
                <a:spcPct val="50000"/>
              </a:spcBef>
            </a:pPr>
            <a:r>
              <a:rPr lang="ru-RU" sz="1200" b="0" i="1">
                <a:solidFill>
                  <a:schemeClr val="bg1">
                    <a:lumMod val="75000"/>
                  </a:schemeClr>
                </a:solidFill>
                <a:latin typeface="+mn-lt"/>
              </a:rPr>
              <a:t>TEN-TEM-001 - BOR Template –  V3 - Guideline - January 2016 </a:t>
            </a:r>
            <a:endParaRPr lang="en-GB" sz="1200" b="0" i="1" dirty="0">
              <a:solidFill>
                <a:schemeClr val="bg1">
                  <a:lumMod val="75000"/>
                </a:schemeClr>
              </a:solidFill>
              <a:latin typeface="+mn-lt"/>
            </a:endParaRPr>
          </a:p>
        </p:txBody>
      </p:sp>
    </p:spTree>
    <p:extLst>
      <p:ext uri="{BB962C8B-B14F-4D97-AF65-F5344CB8AC3E}">
        <p14:creationId xmlns:p14="http://schemas.microsoft.com/office/powerpoint/2010/main" val="35278423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63" y="56932"/>
            <a:ext cx="8210550" cy="889000"/>
          </a:xfrm>
        </p:spPr>
        <p:txBody>
          <a:bodyPr rtlCol="0"/>
          <a:lstStyle/>
          <a:p>
            <a:pPr rtl="0"/>
            <a:r>
              <a:rPr lang="ru-RU" dirty="0">
                <a:latin typeface="Arial" panose="020B0604020202020204" pitchFamily="34" charset="0"/>
              </a:rPr>
              <a:t>Необходимость создания подвижного состава нового типа</a:t>
            </a:r>
            <a:endParaRPr lang="en-GB" dirty="0">
              <a:latin typeface="Arial" panose="020B0604020202020204" pitchFamily="34" charset="0"/>
            </a:endParaRPr>
          </a:p>
        </p:txBody>
      </p:sp>
      <p:sp>
        <p:nvSpPr>
          <p:cNvPr id="3" name="Text Placeholder 2"/>
          <p:cNvSpPr>
            <a:spLocks noGrp="1"/>
          </p:cNvSpPr>
          <p:nvPr>
            <p:ph type="body" sz="quarter" idx="10"/>
          </p:nvPr>
        </p:nvSpPr>
        <p:spPr>
          <a:xfrm>
            <a:off x="0" y="1201866"/>
            <a:ext cx="8159640" cy="748854"/>
          </a:xfrm>
        </p:spPr>
        <p:txBody>
          <a:bodyPr rtlCol="0">
            <a:normAutofit lnSpcReduction="10000"/>
          </a:bodyPr>
          <a:lstStyle/>
          <a:p>
            <a:pPr rtl="0"/>
            <a:r>
              <a:rPr lang="ru-RU" dirty="0">
                <a:latin typeface="Arial" panose="020B0604020202020204" pitchFamily="34" charset="0"/>
              </a:rPr>
              <a:t>Цели и задачи создания подвижного состава с топливными водородными элементами</a:t>
            </a:r>
            <a:endParaRPr lang="en-GB" dirty="0">
              <a:latin typeface="Arial" panose="020B0604020202020204" pitchFamily="34" charset="0"/>
            </a:endParaRPr>
          </a:p>
        </p:txBody>
      </p:sp>
      <p:sp>
        <p:nvSpPr>
          <p:cNvPr id="4" name="Text Placeholder 3"/>
          <p:cNvSpPr>
            <a:spLocks noGrp="1"/>
          </p:cNvSpPr>
          <p:nvPr>
            <p:ph type="body" sz="quarter" idx="11"/>
          </p:nvPr>
        </p:nvSpPr>
        <p:spPr>
          <a:xfrm>
            <a:off x="466200" y="1967403"/>
            <a:ext cx="8211600" cy="4280997"/>
          </a:xfrm>
        </p:spPr>
        <p:txBody>
          <a:bodyPr rtlCol="0">
            <a:normAutofit/>
          </a:bodyPr>
          <a:lstStyle/>
          <a:p>
            <a:pPr rtl="0"/>
            <a:endParaRPr lang="en-GB" dirty="0" smtClean="0">
              <a:latin typeface="Arial" panose="020B0604020202020204" pitchFamily="34" charset="0"/>
            </a:endParaRPr>
          </a:p>
          <a:p>
            <a:pPr rtl="0"/>
            <a:r>
              <a:rPr lang="ru-RU" dirty="0">
                <a:latin typeface="Arial" panose="020B0604020202020204" pitchFamily="34" charset="0"/>
              </a:rPr>
              <a:t>Применение альтернативных энергоносителей в связи с увеличением стоимости дизельного топлива</a:t>
            </a:r>
            <a:endParaRPr lang="en-GB" dirty="0" smtClean="0">
              <a:latin typeface="Arial" panose="020B0604020202020204" pitchFamily="34" charset="0"/>
            </a:endParaRPr>
          </a:p>
          <a:p>
            <a:pPr rtl="0"/>
            <a:r>
              <a:rPr lang="ru-RU" dirty="0">
                <a:latin typeface="Arial" panose="020B0604020202020204" pitchFamily="34" charset="0"/>
              </a:rPr>
              <a:t>Уменьшение инфраструктурных затрат в связи с отсутствием необходимости электрификации линий</a:t>
            </a:r>
          </a:p>
          <a:p>
            <a:pPr rtl="0"/>
            <a:r>
              <a:rPr lang="ru-RU" dirty="0">
                <a:latin typeface="Arial" panose="020B0604020202020204" pitchFamily="34" charset="0"/>
              </a:rPr>
              <a:t>Внедрение новых технологий в сфере подвижного состава для пассажирских перевозок на малонагруженных линиях</a:t>
            </a:r>
            <a:endParaRPr lang="en-US" dirty="0" smtClean="0">
              <a:latin typeface="Arial" panose="020B0604020202020204" pitchFamily="34" charset="0"/>
            </a:endParaRPr>
          </a:p>
          <a:p>
            <a:pPr rtl="0"/>
            <a:r>
              <a:rPr lang="ru-RU" dirty="0">
                <a:latin typeface="Arial" panose="020B0604020202020204" pitchFamily="34" charset="0"/>
              </a:rPr>
              <a:t>Улучшение экологических показателей подвижного состава (шум, CO</a:t>
            </a:r>
            <a:r>
              <a:rPr lang="ru-RU" baseline="-25000" dirty="0">
                <a:latin typeface="Arial" panose="020B0604020202020204" pitchFamily="34" charset="0"/>
              </a:rPr>
              <a:t>2</a:t>
            </a:r>
            <a:r>
              <a:rPr lang="ru-RU" dirty="0">
                <a:latin typeface="Arial" panose="020B0604020202020204" pitchFamily="34" charset="0"/>
              </a:rPr>
              <a:t> выбросы)</a:t>
            </a:r>
            <a:endParaRPr lang="en-GB" dirty="0">
              <a:latin typeface="Arial" panose="020B0604020202020204" pitchFamily="34" charset="0"/>
            </a:endParaRPr>
          </a:p>
        </p:txBody>
      </p:sp>
      <p:pic>
        <p:nvPicPr>
          <p:cNvPr id="2052" name="Picture 4" descr="challen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7946" y="1131108"/>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0781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4663" y="25400"/>
            <a:ext cx="8563504" cy="889000"/>
          </a:xfrm>
        </p:spPr>
        <p:txBody>
          <a:bodyPr rtlCol="0"/>
          <a:lstStyle/>
          <a:p>
            <a:pPr rtl="0"/>
            <a:r>
              <a:rPr lang="ru-RU">
                <a:latin typeface="Arial" panose="020B0604020202020204" pitchFamily="34" charset="0"/>
              </a:rPr>
              <a:t>Мировые тенденции роста стоимости энергоносителей</a:t>
            </a:r>
            <a:endParaRPr lang="en-US" dirty="0">
              <a:latin typeface="Arial" panose="020B0604020202020204" pitchFamily="34" charset="0"/>
            </a:endParaRPr>
          </a:p>
        </p:txBody>
      </p:sp>
      <p:sp>
        <p:nvSpPr>
          <p:cNvPr id="4" name="Espace réservé du texte 3"/>
          <p:cNvSpPr>
            <a:spLocks noGrp="1"/>
          </p:cNvSpPr>
          <p:nvPr>
            <p:ph type="body" sz="quarter" idx="11"/>
          </p:nvPr>
        </p:nvSpPr>
        <p:spPr>
          <a:xfrm>
            <a:off x="466200" y="1257721"/>
            <a:ext cx="3731856" cy="939114"/>
          </a:xfrm>
        </p:spPr>
        <p:txBody>
          <a:bodyPr rtlCol="0"/>
          <a:lstStyle/>
          <a:p>
            <a:pPr marL="0" indent="0" rtl="0">
              <a:lnSpc>
                <a:spcPct val="100000"/>
              </a:lnSpc>
              <a:spcBef>
                <a:spcPts val="0"/>
              </a:spcBef>
              <a:spcAft>
                <a:spcPts val="0"/>
              </a:spcAft>
              <a:buNone/>
            </a:pPr>
            <a:r>
              <a:rPr lang="ru-RU" sz="1400" dirty="0">
                <a:solidFill>
                  <a:schemeClr val="accent1"/>
                </a:solidFill>
                <a:latin typeface="Arial" panose="020B0604020202020204" pitchFamily="34" charset="0"/>
              </a:rPr>
              <a:t>Прогноз роста стоимости дизельного топлива до 2025 года</a:t>
            </a:r>
          </a:p>
          <a:p>
            <a:pPr marL="0" indent="0" rtl="0">
              <a:lnSpc>
                <a:spcPct val="100000"/>
              </a:lnSpc>
              <a:spcBef>
                <a:spcPts val="0"/>
              </a:spcBef>
              <a:spcAft>
                <a:spcPts val="0"/>
              </a:spcAft>
              <a:buNone/>
            </a:pPr>
            <a:r>
              <a:rPr lang="ru-RU" sz="1400" dirty="0">
                <a:solidFill>
                  <a:schemeClr val="accent1"/>
                </a:solidFill>
                <a:latin typeface="Arial" panose="020B0604020202020204" pitchFamily="34" charset="0"/>
              </a:rPr>
              <a:t> [Евро/л]/Германия</a:t>
            </a:r>
            <a:r>
              <a:rPr lang="ru-RU" sz="1400" baseline="30000" dirty="0">
                <a:solidFill>
                  <a:schemeClr val="accent1"/>
                </a:solidFill>
                <a:latin typeface="Arial" panose="020B0604020202020204" pitchFamily="34" charset="0"/>
              </a:rPr>
              <a:t>1</a:t>
            </a:r>
            <a:r>
              <a:rPr lang="ru-RU" sz="1400" dirty="0">
                <a:solidFill>
                  <a:schemeClr val="accent1"/>
                </a:solidFill>
                <a:latin typeface="Arial" panose="020B0604020202020204" pitchFamily="34" charset="0"/>
              </a:rPr>
              <a:t> </a:t>
            </a:r>
            <a:endParaRPr lang="en-US" dirty="0">
              <a:latin typeface="Arial" panose="020B0604020202020204" pitchFamily="34" charset="0"/>
            </a:endParaRPr>
          </a:p>
        </p:txBody>
      </p:sp>
      <p:sp>
        <p:nvSpPr>
          <p:cNvPr id="10" name="Rechteck 10"/>
          <p:cNvSpPr/>
          <p:nvPr/>
        </p:nvSpPr>
        <p:spPr>
          <a:xfrm>
            <a:off x="407812" y="3793034"/>
            <a:ext cx="3790244" cy="674031"/>
          </a:xfrm>
          <a:prstGeom prst="rect">
            <a:avLst/>
          </a:prstGeom>
        </p:spPr>
        <p:txBody>
          <a:bodyPr rtlCol="0">
            <a:spAutoFit/>
          </a:bodyPr>
          <a:lstStyle/>
          <a:p>
            <a:pPr rtl="0">
              <a:lnSpc>
                <a:spcPct val="90000"/>
              </a:lnSpc>
              <a:spcBef>
                <a:spcPts val="1000"/>
              </a:spcBef>
              <a:spcAft>
                <a:spcPts val="600"/>
              </a:spcAft>
              <a:buClr>
                <a:schemeClr val="accent1"/>
              </a:buClr>
              <a:defRPr/>
            </a:pPr>
            <a:r>
              <a:rPr lang="ru-RU" sz="1400" dirty="0">
                <a:solidFill>
                  <a:schemeClr val="accent1"/>
                </a:solidFill>
                <a:latin typeface="Arial" panose="020B0604020202020204" pitchFamily="34" charset="0"/>
                <a:cs typeface="Arial" panose="020B0604020202020204" pitchFamily="34" charset="0"/>
              </a:rPr>
              <a:t>Прогноз роста стоимости электричества до 2025 года</a:t>
            </a:r>
            <a:r>
              <a:rPr lang="en-GB" sz="1400" dirty="0" smtClean="0">
                <a:solidFill>
                  <a:schemeClr val="accent1"/>
                </a:solidFill>
                <a:latin typeface="Arial" panose="020B0604020202020204" pitchFamily="34" charset="0"/>
                <a:cs typeface="Arial" panose="020B0604020202020204" pitchFamily="34" charset="0"/>
              </a:rPr>
              <a:t/>
            </a:r>
            <a:br>
              <a:rPr lang="en-GB" sz="1400" dirty="0" smtClean="0">
                <a:solidFill>
                  <a:schemeClr val="accent1"/>
                </a:solidFill>
                <a:latin typeface="Arial" panose="020B0604020202020204" pitchFamily="34" charset="0"/>
                <a:cs typeface="Arial" panose="020B0604020202020204" pitchFamily="34" charset="0"/>
              </a:rPr>
            </a:br>
            <a:r>
              <a:rPr lang="ru-RU" sz="1400" dirty="0">
                <a:solidFill>
                  <a:schemeClr val="accent1"/>
                </a:solidFill>
                <a:latin typeface="Arial" panose="020B0604020202020204" pitchFamily="34" charset="0"/>
                <a:cs typeface="Arial" panose="020B0604020202020204" pitchFamily="34" charset="0"/>
              </a:rPr>
              <a:t>[Евро центов/кВт*ч]/Германия</a:t>
            </a:r>
            <a:r>
              <a:rPr lang="ru-RU" sz="1400" baseline="30000" dirty="0">
                <a:solidFill>
                  <a:schemeClr val="accent1"/>
                </a:solidFill>
                <a:latin typeface="Arial" panose="020B0604020202020204" pitchFamily="34" charset="0"/>
                <a:cs typeface="Arial" panose="020B0604020202020204" pitchFamily="34" charset="0"/>
              </a:rPr>
              <a:t>2</a:t>
            </a:r>
            <a:endParaRPr lang="en-GB" sz="1400" baseline="30000" dirty="0">
              <a:solidFill>
                <a:schemeClr val="accent1"/>
              </a:solidFill>
              <a:latin typeface="Arial" panose="020B0604020202020204" pitchFamily="34" charset="0"/>
              <a:cs typeface="Arial" panose="020B0604020202020204" pitchFamily="34" charset="0"/>
            </a:endParaRPr>
          </a:p>
        </p:txBody>
      </p:sp>
      <p:sp>
        <p:nvSpPr>
          <p:cNvPr id="12" name="Textfeld 14"/>
          <p:cNvSpPr txBox="1">
            <a:spLocks noChangeArrowheads="1"/>
          </p:cNvSpPr>
          <p:nvPr/>
        </p:nvSpPr>
        <p:spPr bwMode="auto">
          <a:xfrm>
            <a:off x="4420424" y="4909360"/>
            <a:ext cx="456293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lgn="l" rtl="0" eaLnBrk="0" hangingPunct="0">
              <a:lnSpc>
                <a:spcPct val="90000"/>
              </a:lnSpc>
              <a:spcBef>
                <a:spcPts val="1000"/>
              </a:spcBef>
              <a:spcAft>
                <a:spcPts val="600"/>
              </a:spcAft>
              <a:buClr>
                <a:srgbClr val="1B5CA5"/>
              </a:buClr>
              <a:buFont typeface="Arial" pitchFamily="34" charset="0"/>
              <a:buChar char="•"/>
              <a:defRPr sz="2400">
                <a:solidFill>
                  <a:schemeClr val="tx1"/>
                </a:solidFill>
                <a:latin typeface="Alstom" pitchFamily="2" charset="0"/>
              </a:defRPr>
            </a:lvl1pPr>
            <a:lvl2pPr marL="742950" indent="-285750" algn="l" rtl="0" eaLnBrk="0" hangingPunct="0">
              <a:lnSpc>
                <a:spcPct val="90000"/>
              </a:lnSpc>
              <a:buClr>
                <a:srgbClr val="1B5CA5"/>
              </a:buClr>
              <a:buFont typeface="Alstom" pitchFamily="2" charset="0"/>
              <a:buChar char="−"/>
              <a:defRPr sz="2200">
                <a:solidFill>
                  <a:schemeClr val="tx1"/>
                </a:solidFill>
                <a:latin typeface="Alstom" pitchFamily="2" charset="0"/>
              </a:defRPr>
            </a:lvl2pPr>
            <a:lvl3pPr marL="1143000" indent="-228600" algn="l" rtl="0" eaLnBrk="0" hangingPunct="0">
              <a:spcBef>
                <a:spcPct val="20000"/>
              </a:spcBef>
              <a:buClr>
                <a:srgbClr val="1B5CA5"/>
              </a:buClr>
              <a:buFont typeface="Arial" pitchFamily="34" charset="0"/>
              <a:buChar char="•"/>
              <a:defRPr sz="2000">
                <a:solidFill>
                  <a:schemeClr val="tx1"/>
                </a:solidFill>
                <a:latin typeface="Alstom" pitchFamily="2" charset="0"/>
              </a:defRPr>
            </a:lvl3pPr>
            <a:lvl4pPr marL="1600200" indent="-228600" algn="l" rtl="0" eaLnBrk="0" hangingPunct="0">
              <a:spcBef>
                <a:spcPct val="20000"/>
              </a:spcBef>
              <a:buClr>
                <a:srgbClr val="1B5CA5"/>
              </a:buClr>
              <a:buFont typeface="Alstom" pitchFamily="2" charset="0"/>
              <a:buChar char="−"/>
              <a:defRPr>
                <a:solidFill>
                  <a:schemeClr val="tx1"/>
                </a:solidFill>
                <a:latin typeface="Alstom" pitchFamily="2" charset="0"/>
              </a:defRPr>
            </a:lvl4pPr>
            <a:lvl5pPr marL="2057400" indent="-228600" algn="l" rtl="0" eaLnBrk="0" hangingPunct="0">
              <a:spcBef>
                <a:spcPct val="20000"/>
              </a:spcBef>
              <a:buClr>
                <a:srgbClr val="1B5CA5"/>
              </a:buClr>
              <a:buFont typeface="Arial" pitchFamily="34" charset="0"/>
              <a:buChar char="•"/>
              <a:defRPr>
                <a:solidFill>
                  <a:schemeClr val="tx1"/>
                </a:solidFill>
                <a:latin typeface="Alstom" pitchFamily="2" charset="0"/>
              </a:defRPr>
            </a:lvl5pPr>
            <a:lvl6pPr marL="2514600" indent="-228600" algn="l" rtl="0" eaLnBrk="0" fontAlgn="base" hangingPunct="0">
              <a:spcBef>
                <a:spcPct val="20000"/>
              </a:spcBef>
              <a:spcAft>
                <a:spcPct val="0"/>
              </a:spcAft>
              <a:buClr>
                <a:srgbClr val="1B5CA5"/>
              </a:buClr>
              <a:buFont typeface="Arial" pitchFamily="34" charset="0"/>
              <a:buChar char="•"/>
              <a:defRPr>
                <a:solidFill>
                  <a:schemeClr val="tx1"/>
                </a:solidFill>
                <a:latin typeface="Alstom" pitchFamily="2" charset="0"/>
              </a:defRPr>
            </a:lvl6pPr>
            <a:lvl7pPr marL="2971800" indent="-228600" algn="l" rtl="0" eaLnBrk="0" fontAlgn="base" hangingPunct="0">
              <a:spcBef>
                <a:spcPct val="20000"/>
              </a:spcBef>
              <a:spcAft>
                <a:spcPct val="0"/>
              </a:spcAft>
              <a:buClr>
                <a:srgbClr val="1B5CA5"/>
              </a:buClr>
              <a:buFont typeface="Arial" pitchFamily="34" charset="0"/>
              <a:buChar char="•"/>
              <a:defRPr>
                <a:solidFill>
                  <a:schemeClr val="tx1"/>
                </a:solidFill>
                <a:latin typeface="Alstom" pitchFamily="2" charset="0"/>
              </a:defRPr>
            </a:lvl7pPr>
            <a:lvl8pPr marL="3429000" indent="-228600" algn="l" rtl="0" eaLnBrk="0" fontAlgn="base" hangingPunct="0">
              <a:spcBef>
                <a:spcPct val="20000"/>
              </a:spcBef>
              <a:spcAft>
                <a:spcPct val="0"/>
              </a:spcAft>
              <a:buClr>
                <a:srgbClr val="1B5CA5"/>
              </a:buClr>
              <a:buFont typeface="Arial" pitchFamily="34" charset="0"/>
              <a:buChar char="•"/>
              <a:defRPr>
                <a:solidFill>
                  <a:schemeClr val="tx1"/>
                </a:solidFill>
                <a:latin typeface="Alstom" pitchFamily="2" charset="0"/>
              </a:defRPr>
            </a:lvl8pPr>
            <a:lvl9pPr marL="3886200" indent="-228600" algn="l" rtl="0" eaLnBrk="0" fontAlgn="base" hangingPunct="0">
              <a:spcBef>
                <a:spcPct val="20000"/>
              </a:spcBef>
              <a:spcAft>
                <a:spcPct val="0"/>
              </a:spcAft>
              <a:buClr>
                <a:srgbClr val="1B5CA5"/>
              </a:buClr>
              <a:buFont typeface="Arial" pitchFamily="34" charset="0"/>
              <a:buChar char="•"/>
              <a:defRPr>
                <a:solidFill>
                  <a:schemeClr val="tx1"/>
                </a:solidFill>
                <a:latin typeface="Alstom" pitchFamily="2" charset="0"/>
              </a:defRPr>
            </a:lvl9pPr>
          </a:lstStyle>
          <a:p>
            <a:pPr rtl="0" eaLnBrk="1" hangingPunct="1">
              <a:lnSpc>
                <a:spcPct val="100000"/>
              </a:lnSpc>
              <a:spcBef>
                <a:spcPct val="0"/>
              </a:spcBef>
              <a:spcAft>
                <a:spcPct val="0"/>
              </a:spcAft>
              <a:buClrTx/>
              <a:buFontTx/>
              <a:buNone/>
            </a:pPr>
            <a:r>
              <a:rPr lang="ru-RU" sz="1200" b="1" baseline="30000" dirty="0">
                <a:latin typeface="Arial" panose="020B0604020202020204" pitchFamily="34" charset="0"/>
                <a:cs typeface="Arial" panose="020B0604020202020204" pitchFamily="34" charset="0"/>
              </a:rPr>
              <a:t>1</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Источник:  Statistisches Bundesamt, 2012/ прогноз (EU Commission: среднегодовой прирост стоимости 6%)</a:t>
            </a:r>
            <a:endParaRPr lang="en-GB" altLang="fr-FR" sz="1200" dirty="0">
              <a:latin typeface="Arial" panose="020B0604020202020204" pitchFamily="34" charset="0"/>
              <a:cs typeface="Arial" panose="020B0604020202020204" pitchFamily="34" charset="0"/>
            </a:endParaRPr>
          </a:p>
          <a:p>
            <a:pPr rtl="0" eaLnBrk="1" hangingPunct="1">
              <a:lnSpc>
                <a:spcPct val="100000"/>
              </a:lnSpc>
              <a:spcBef>
                <a:spcPct val="0"/>
              </a:spcBef>
              <a:spcAft>
                <a:spcPct val="0"/>
              </a:spcAft>
              <a:buClrTx/>
              <a:buFontTx/>
              <a:buNone/>
            </a:pPr>
            <a:r>
              <a:rPr lang="ru-RU" sz="1200" b="1" baseline="30000" dirty="0">
                <a:latin typeface="Arial" panose="020B0604020202020204" pitchFamily="34" charset="0"/>
                <a:cs typeface="Arial" panose="020B0604020202020204" pitchFamily="34" charset="0"/>
              </a:rPr>
              <a:t>2</a:t>
            </a:r>
            <a:r>
              <a:rPr lang="ru-RU" sz="1200" b="1" dirty="0">
                <a:latin typeface="Arial" panose="020B0604020202020204" pitchFamily="34" charset="0"/>
                <a:cs typeface="Arial" panose="020B0604020202020204" pitchFamily="34" charset="0"/>
              </a:rPr>
              <a:t> </a:t>
            </a:r>
            <a:r>
              <a:rPr lang="ru-RU" sz="1200" dirty="0">
                <a:latin typeface="Arial" panose="020B0604020202020204" pitchFamily="34" charset="0"/>
                <a:cs typeface="Arial" panose="020B0604020202020204" pitchFamily="34" charset="0"/>
              </a:rPr>
              <a:t>Источник: EUROSTAT, 2012/прогноз на основе исследований энергетического рынка , проведенных Karlsruher Instituts für Technologie (KIT)</a:t>
            </a:r>
          </a:p>
          <a:p>
            <a:pPr rtl="0" eaLnBrk="1" hangingPunct="1">
              <a:lnSpc>
                <a:spcPct val="100000"/>
              </a:lnSpc>
              <a:spcBef>
                <a:spcPct val="0"/>
              </a:spcBef>
              <a:spcAft>
                <a:spcPct val="0"/>
              </a:spcAft>
              <a:buClrTx/>
              <a:buFontTx/>
              <a:buNone/>
            </a:pPr>
            <a:r>
              <a:rPr lang="ru-RU" sz="1200" b="1" baseline="30000" dirty="0">
                <a:latin typeface="Arial" panose="020B0604020202020204" pitchFamily="34" charset="0"/>
                <a:cs typeface="Arial" panose="020B0604020202020204" pitchFamily="34" charset="0"/>
              </a:rPr>
              <a:t>3 </a:t>
            </a:r>
            <a:r>
              <a:rPr lang="ru-RU" sz="1200" dirty="0">
                <a:latin typeface="Arial" panose="020B0604020202020204" pitchFamily="34" charset="0"/>
                <a:cs typeface="Arial" panose="020B0604020202020204" pitchFamily="34" charset="0"/>
              </a:rPr>
              <a:t>Источник: Яндекс Котировки, цены на топливо рассчитаны по методологии РЭШ  </a:t>
            </a:r>
            <a:r>
              <a:rPr lang="ru-RU" sz="1200" dirty="0">
                <a:latin typeface="Arial" panose="020B0604020202020204" pitchFamily="34" charset="0"/>
                <a:cs typeface="Arial" panose="020B0604020202020204" pitchFamily="34" charset="0"/>
                <a:hlinkClick r:id="rId3"/>
              </a:rPr>
              <a:t>www.petrolplus.ru</a:t>
            </a:r>
            <a:endParaRPr lang="en-GB" altLang="fr-FR" sz="1200" dirty="0">
              <a:latin typeface="Arial" panose="020B0604020202020204" pitchFamily="34" charset="0"/>
              <a:cs typeface="Arial" panose="020B0604020202020204" pitchFamily="34" charset="0"/>
            </a:endParaRPr>
          </a:p>
        </p:txBody>
      </p:sp>
      <p:graphicFrame>
        <p:nvGraphicFramePr>
          <p:cNvPr id="16" name="Objet 15"/>
          <p:cNvGraphicFramePr>
            <a:graphicFrameLocks/>
          </p:cNvGraphicFramePr>
          <p:nvPr>
            <p:extLst>
              <p:ext uri="{D42A27DB-BD31-4B8C-83A1-F6EECF244321}">
                <p14:modId xmlns:p14="http://schemas.microsoft.com/office/powerpoint/2010/main" val="1560951958"/>
              </p:ext>
            </p:extLst>
          </p:nvPr>
        </p:nvGraphicFramePr>
        <p:xfrm>
          <a:off x="407812" y="1911556"/>
          <a:ext cx="3533775" cy="1966912"/>
        </p:xfrm>
        <a:graphic>
          <a:graphicData uri="http://schemas.openxmlformats.org/presentationml/2006/ole">
            <mc:AlternateContent xmlns:mc="http://schemas.openxmlformats.org/markup-compatibility/2006">
              <mc:Choice xmlns:v="urn:schemas-microsoft-com:vml" Requires="v">
                <p:oleObj spid="_x0000_s1036" r:id="rId5" imgW="3981033" imgH="1969179" progId="Excel.Sheet.8">
                  <p:embed/>
                </p:oleObj>
              </mc:Choice>
              <mc:Fallback>
                <p:oleObj r:id="rId5" imgW="3981033" imgH="1969179" progId="Excel.Sheet.8">
                  <p:embed/>
                  <p:pic>
                    <p:nvPicPr>
                      <p:cNvPr id="0" name="Picture 1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812" y="1911556"/>
                        <a:ext cx="3533775" cy="1966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261" y="4308314"/>
            <a:ext cx="3417138" cy="1986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4727928" y="1626277"/>
            <a:ext cx="3827597" cy="570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Arial" panose="020B0604020202020204" pitchFamily="34" charset="0"/>
              <a:cs typeface="Arial" panose="020B0604020202020204" pitchFamily="34" charset="0"/>
            </a:endParaRPr>
          </a:p>
        </p:txBody>
      </p:sp>
      <p:sp>
        <p:nvSpPr>
          <p:cNvPr id="14" name="Rechteck 1"/>
          <p:cNvSpPr/>
          <p:nvPr/>
        </p:nvSpPr>
        <p:spPr>
          <a:xfrm>
            <a:off x="4420424" y="1764121"/>
            <a:ext cx="4442604" cy="738664"/>
          </a:xfrm>
          <a:prstGeom prst="rect">
            <a:avLst/>
          </a:prstGeom>
        </p:spPr>
        <p:txBody>
          <a:bodyPr vert="horz" lIns="91440" tIns="45720" rIns="91440" bIns="45720" rtlCol="0">
            <a:normAutofit fontScale="92500" lnSpcReduction="10000"/>
          </a:bodyPr>
          <a:lstStyle/>
          <a:p>
            <a:pPr rtl="0">
              <a:spcBef>
                <a:spcPts val="0"/>
              </a:spcBef>
              <a:spcAft>
                <a:spcPts val="0"/>
              </a:spcAft>
              <a:buClr>
                <a:schemeClr val="accent1"/>
              </a:buClr>
              <a:buFont typeface="Arial" pitchFamily="34" charset="0"/>
              <a:buNone/>
            </a:pPr>
            <a:r>
              <a:rPr lang="ru-RU" dirty="0">
                <a:solidFill>
                  <a:schemeClr val="accent1"/>
                </a:solidFill>
                <a:latin typeface="Arial" panose="020B0604020202020204" pitchFamily="34" charset="0"/>
                <a:cs typeface="Arial" panose="020B0604020202020204" pitchFamily="34" charset="0"/>
              </a:rPr>
              <a:t>Динамика роста стоимости дизельного топлива за 2008-2015гг</a:t>
            </a:r>
          </a:p>
          <a:p>
            <a:pPr rtl="0">
              <a:spcBef>
                <a:spcPts val="0"/>
              </a:spcBef>
              <a:spcAft>
                <a:spcPts val="0"/>
              </a:spcAft>
              <a:buClr>
                <a:schemeClr val="accent1"/>
              </a:buClr>
              <a:buFont typeface="Arial" pitchFamily="34" charset="0"/>
              <a:buNone/>
            </a:pPr>
            <a:r>
              <a:rPr lang="ru-RU" dirty="0">
                <a:solidFill>
                  <a:schemeClr val="accent1"/>
                </a:solidFill>
                <a:latin typeface="Arial" panose="020B0604020202020204" pitchFamily="34" charset="0"/>
                <a:cs typeface="Arial" panose="020B0604020202020204" pitchFamily="34" charset="0"/>
              </a:rPr>
              <a:t>[руб/л] Россия</a:t>
            </a:r>
            <a:r>
              <a:rPr lang="ru-RU" baseline="30000" dirty="0">
                <a:solidFill>
                  <a:schemeClr val="accent1"/>
                </a:solidFill>
                <a:latin typeface="Arial" panose="020B0604020202020204" pitchFamily="34" charset="0"/>
                <a:cs typeface="Arial" panose="020B0604020202020204" pitchFamily="34" charset="0"/>
              </a:rPr>
              <a:t>3</a:t>
            </a:r>
            <a:r>
              <a:rPr lang="ru-RU" dirty="0">
                <a:solidFill>
                  <a:schemeClr val="accent1"/>
                </a:solidFill>
                <a:latin typeface="Arial" panose="020B0604020202020204" pitchFamily="34" charset="0"/>
                <a:cs typeface="Arial" panose="020B0604020202020204" pitchFamily="34" charset="0"/>
              </a:rPr>
              <a:t> </a:t>
            </a:r>
            <a:endParaRPr lang="en-GB" dirty="0">
              <a:solidFill>
                <a:schemeClr val="accent1"/>
              </a:solidFill>
              <a:latin typeface="Arial" panose="020B0604020202020204" pitchFamily="34" charset="0"/>
              <a:cs typeface="Arial" panose="020B0604020202020204" pitchFamily="34" charset="0"/>
            </a:endParaRPr>
          </a:p>
        </p:txBody>
      </p:sp>
      <p:pic>
        <p:nvPicPr>
          <p:cNvPr id="1063" name="Picture 39"/>
          <p:cNvPicPr>
            <a:picLocks noChangeAspect="1" noChangeArrowheads="1"/>
          </p:cNvPicPr>
          <p:nvPr/>
        </p:nvPicPr>
        <p:blipFill rotWithShape="1">
          <a:blip r:embed="rId8">
            <a:extLst>
              <a:ext uri="{28A0092B-C50C-407E-A947-70E740481C1C}">
                <a14:useLocalDpi xmlns:a14="http://schemas.microsoft.com/office/drawing/2010/main" val="0"/>
              </a:ext>
            </a:extLst>
          </a:blip>
          <a:srcRect l="51826" t="24074" r="26141" b="51852"/>
          <a:stretch/>
        </p:blipFill>
        <p:spPr bwMode="auto">
          <a:xfrm>
            <a:off x="4300089" y="2704945"/>
            <a:ext cx="4683274" cy="1681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8252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 name="Group 184"/>
          <p:cNvGrpSpPr/>
          <p:nvPr/>
        </p:nvGrpSpPr>
        <p:grpSpPr>
          <a:xfrm>
            <a:off x="4968044" y="1293995"/>
            <a:ext cx="3816424" cy="4485156"/>
            <a:chOff x="4968044" y="1293995"/>
            <a:chExt cx="3816424" cy="4485156"/>
          </a:xfrm>
        </p:grpSpPr>
        <p:cxnSp>
          <p:nvCxnSpPr>
            <p:cNvPr id="8" name="Straight Connector 7"/>
            <p:cNvCxnSpPr/>
            <p:nvPr/>
          </p:nvCxnSpPr>
          <p:spPr>
            <a:xfrm>
              <a:off x="4968044" y="4930436"/>
              <a:ext cx="38164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968044" y="5534325"/>
              <a:ext cx="38164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4968044" y="5087191"/>
              <a:ext cx="38164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4968044" y="1515497"/>
              <a:ext cx="38164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968044" y="2776173"/>
              <a:ext cx="38164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968044" y="3031249"/>
              <a:ext cx="38164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968044" y="4059170"/>
              <a:ext cx="38164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192180" y="1293995"/>
              <a:ext cx="0" cy="448515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480212" y="1293995"/>
              <a:ext cx="0" cy="448515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7128284" y="1293995"/>
              <a:ext cx="0" cy="448515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632340" y="1293995"/>
              <a:ext cx="0" cy="448515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424428" y="1293995"/>
              <a:ext cx="0" cy="448515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153" name="Straight Connector 152"/>
          <p:cNvCxnSpPr/>
          <p:nvPr/>
        </p:nvCxnSpPr>
        <p:spPr>
          <a:xfrm>
            <a:off x="6485819" y="2852936"/>
            <a:ext cx="0" cy="2379443"/>
          </a:xfrm>
          <a:prstGeom prst="line">
            <a:avLst/>
          </a:prstGeom>
          <a:ln w="28575">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189" name="Rectangle 188"/>
          <p:cNvSpPr/>
          <p:nvPr/>
        </p:nvSpPr>
        <p:spPr bwMode="auto">
          <a:xfrm>
            <a:off x="5277394" y="3177687"/>
            <a:ext cx="914785" cy="1187417"/>
          </a:xfrm>
          <a:prstGeom prst="rect">
            <a:avLst/>
          </a:prstGeom>
          <a:solidFill>
            <a:srgbClr val="FF5353">
              <a:alpha val="69804"/>
            </a:srgbClr>
          </a:solidFill>
          <a:ln>
            <a:solidFill>
              <a:schemeClr val="bg1"/>
            </a:solidFill>
          </a:ln>
          <a:effectLst>
            <a:outerShdw blurRad="50800" dist="38100" dir="8100000" algn="tr"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72000" tIns="72000" rIns="72000" bIns="72000" numCol="1" rtlCol="0" anchor="t" anchorCtr="0" compatLnSpc="1">
            <a:prstTxWarp prst="textNoShape">
              <a:avLst/>
            </a:prstTxWarp>
          </a:bodyPr>
          <a:lstStyle/>
          <a:p>
            <a:pPr rtl="0">
              <a:lnSpc>
                <a:spcPct val="90000"/>
              </a:lnSpc>
              <a:spcBef>
                <a:spcPts val="0"/>
              </a:spcBef>
              <a:spcAft>
                <a:spcPts val="0"/>
              </a:spcAft>
              <a:buClr>
                <a:srgbClr val="1B5CA5"/>
              </a:buClr>
              <a:tabLst>
                <a:tab pos="180975" algn="l"/>
              </a:tabLst>
            </a:pPr>
            <a:r>
              <a:rPr lang="ru-RU" i="1">
                <a:solidFill>
                  <a:schemeClr val="bg1"/>
                </a:solidFill>
                <a:latin typeface="Arial" panose="020B0604020202020204" pitchFamily="34" charset="0"/>
                <a:cs typeface="Arial" panose="020B0604020202020204" pitchFamily="34" charset="0"/>
              </a:rPr>
              <a:t>Д-Грузовой</a:t>
            </a:r>
          </a:p>
        </p:txBody>
      </p:sp>
      <p:sp>
        <p:nvSpPr>
          <p:cNvPr id="218" name="Rectangle 217"/>
          <p:cNvSpPr/>
          <p:nvPr/>
        </p:nvSpPr>
        <p:spPr bwMode="auto">
          <a:xfrm>
            <a:off x="5277394" y="4258490"/>
            <a:ext cx="1861109" cy="828701"/>
          </a:xfrm>
          <a:prstGeom prst="rect">
            <a:avLst/>
          </a:prstGeom>
          <a:solidFill>
            <a:srgbClr val="FF5353">
              <a:alpha val="69804"/>
            </a:srgbClr>
          </a:solidFill>
          <a:ln>
            <a:solidFill>
              <a:schemeClr val="bg1"/>
            </a:solidFill>
          </a:ln>
          <a:effectLst>
            <a:outerShdw blurRad="50800" dist="38100" dir="8100000" algn="tr"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72000" tIns="72000" rIns="72000" bIns="72000" numCol="1" rtlCol="0" anchor="t" anchorCtr="0" compatLnSpc="1">
            <a:prstTxWarp prst="textNoShape">
              <a:avLst/>
            </a:prstTxWarp>
          </a:bodyPr>
          <a:lstStyle/>
          <a:p>
            <a:pPr rtl="0">
              <a:lnSpc>
                <a:spcPct val="90000"/>
              </a:lnSpc>
              <a:spcBef>
                <a:spcPts val="0"/>
              </a:spcBef>
              <a:spcAft>
                <a:spcPts val="0"/>
              </a:spcAft>
              <a:buClr>
                <a:srgbClr val="1B5CA5"/>
              </a:buClr>
              <a:tabLst>
                <a:tab pos="180975" algn="l"/>
              </a:tabLst>
            </a:pPr>
            <a:r>
              <a:rPr lang="ru-RU" i="1">
                <a:solidFill>
                  <a:schemeClr val="bg1"/>
                </a:solidFill>
                <a:latin typeface="Arial" panose="020B0604020202020204" pitchFamily="34" charset="0"/>
                <a:cs typeface="Arial" panose="020B0604020202020204" pitchFamily="34" charset="0"/>
              </a:rPr>
              <a:t>Д-Многоцелевой</a:t>
            </a:r>
            <a:endParaRPr lang="en-GB" i="1"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rtlCol="0"/>
          <a:lstStyle/>
          <a:p>
            <a:pPr rtl="0"/>
            <a:r>
              <a:rPr lang="ru-RU" dirty="0" smtClean="0">
                <a:solidFill>
                  <a:schemeClr val="tx2"/>
                </a:solidFill>
              </a:rPr>
              <a:t>Рынок грузовых электровозов и их </a:t>
            </a:r>
            <a:r>
              <a:rPr lang="ru-RU" dirty="0">
                <a:solidFill>
                  <a:schemeClr val="tx2"/>
                </a:solidFill>
              </a:rPr>
              <a:t>сегментация</a:t>
            </a:r>
          </a:p>
        </p:txBody>
      </p:sp>
      <p:cxnSp>
        <p:nvCxnSpPr>
          <p:cNvPr id="4" name="Straight Connector 3"/>
          <p:cNvCxnSpPr/>
          <p:nvPr/>
        </p:nvCxnSpPr>
        <p:spPr>
          <a:xfrm>
            <a:off x="4968044" y="2361754"/>
            <a:ext cx="38164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ZoneTexte 9"/>
          <p:cNvSpPr txBox="1"/>
          <p:nvPr/>
        </p:nvSpPr>
        <p:spPr>
          <a:xfrm>
            <a:off x="4753749" y="6042774"/>
            <a:ext cx="4301479" cy="338554"/>
          </a:xfrm>
          <a:prstGeom prst="rect">
            <a:avLst/>
          </a:prstGeom>
          <a:noFill/>
        </p:spPr>
        <p:txBody>
          <a:bodyPr wrap="square" rtlCol="0">
            <a:spAutoFit/>
          </a:bodyPr>
          <a:lstStyle/>
          <a:p>
            <a:pPr algn="ctr" rtl="0">
              <a:buNone/>
            </a:pPr>
            <a:r>
              <a:rPr lang="ru-RU" b="1" dirty="0">
                <a:latin typeface="Arial" panose="020B0604020202020204" pitchFamily="34" charset="0"/>
                <a:cs typeface="Arial" panose="020B0604020202020204" pitchFamily="34" charset="0"/>
              </a:rPr>
              <a:t>Максимальная рабочая скорость</a:t>
            </a:r>
            <a:r>
              <a:rPr lang="ru-RU" dirty="0">
                <a:latin typeface="Arial" panose="020B0604020202020204" pitchFamily="34" charset="0"/>
                <a:cs typeface="Arial" panose="020B0604020202020204" pitchFamily="34" charset="0"/>
              </a:rPr>
              <a:t> (км/ч)</a:t>
            </a:r>
            <a:endParaRPr lang="en-GB" dirty="0">
              <a:latin typeface="Arial" panose="020B0604020202020204" pitchFamily="34" charset="0"/>
              <a:cs typeface="Arial" panose="020B0604020202020204" pitchFamily="34" charset="0"/>
            </a:endParaRPr>
          </a:p>
        </p:txBody>
      </p:sp>
      <p:sp>
        <p:nvSpPr>
          <p:cNvPr id="16" name="ZoneTexte 23"/>
          <p:cNvSpPr txBox="1"/>
          <p:nvPr/>
        </p:nvSpPr>
        <p:spPr>
          <a:xfrm>
            <a:off x="5626950" y="5779148"/>
            <a:ext cx="789672" cy="338554"/>
          </a:xfrm>
          <a:prstGeom prst="rect">
            <a:avLst/>
          </a:prstGeom>
          <a:noFill/>
        </p:spPr>
        <p:txBody>
          <a:bodyPr wrap="square" rtlCol="0">
            <a:spAutoFit/>
          </a:bodyPr>
          <a:lstStyle/>
          <a:p>
            <a:pPr algn="ctr" rtl="0">
              <a:buNone/>
            </a:pPr>
            <a:r>
              <a:rPr lang="ru-RU" dirty="0">
                <a:latin typeface="Arial" panose="020B0604020202020204" pitchFamily="34" charset="0"/>
                <a:cs typeface="Arial" panose="020B0604020202020204" pitchFamily="34" charset="0"/>
              </a:rPr>
              <a:t>120</a:t>
            </a:r>
            <a:endParaRPr lang="en-GB" dirty="0">
              <a:latin typeface="Arial" panose="020B0604020202020204" pitchFamily="34" charset="0"/>
              <a:cs typeface="Arial" panose="020B0604020202020204" pitchFamily="34" charset="0"/>
            </a:endParaRPr>
          </a:p>
        </p:txBody>
      </p:sp>
      <p:sp>
        <p:nvSpPr>
          <p:cNvPr id="17" name="ZoneTexte 32"/>
          <p:cNvSpPr txBox="1"/>
          <p:nvPr/>
        </p:nvSpPr>
        <p:spPr>
          <a:xfrm>
            <a:off x="8132187" y="5779151"/>
            <a:ext cx="584482" cy="307777"/>
          </a:xfrm>
          <a:prstGeom prst="rect">
            <a:avLst/>
          </a:prstGeom>
          <a:noFill/>
        </p:spPr>
        <p:txBody>
          <a:bodyPr wrap="square" rtlCol="0">
            <a:spAutoFit/>
          </a:bodyPr>
          <a:lstStyle/>
          <a:p>
            <a:pPr algn="ctr" rtl="0">
              <a:buNone/>
            </a:pPr>
            <a:r>
              <a:rPr lang="ru-RU">
                <a:latin typeface="Arial" panose="020B0604020202020204" pitchFamily="34" charset="0"/>
                <a:cs typeface="Arial" panose="020B0604020202020204" pitchFamily="34" charset="0"/>
              </a:rPr>
              <a:t>320</a:t>
            </a:r>
            <a:endParaRPr lang="en-GB" dirty="0">
              <a:latin typeface="Arial" panose="020B0604020202020204" pitchFamily="34" charset="0"/>
              <a:cs typeface="Arial" panose="020B0604020202020204" pitchFamily="34" charset="0"/>
            </a:endParaRPr>
          </a:p>
        </p:txBody>
      </p:sp>
      <p:sp>
        <p:nvSpPr>
          <p:cNvPr id="18" name="ZoneTexte 35"/>
          <p:cNvSpPr txBox="1"/>
          <p:nvPr/>
        </p:nvSpPr>
        <p:spPr>
          <a:xfrm>
            <a:off x="7340099" y="5779150"/>
            <a:ext cx="584482" cy="307777"/>
          </a:xfrm>
          <a:prstGeom prst="rect">
            <a:avLst/>
          </a:prstGeom>
          <a:noFill/>
        </p:spPr>
        <p:txBody>
          <a:bodyPr wrap="square" rtlCol="0">
            <a:spAutoFit/>
          </a:bodyPr>
          <a:lstStyle/>
          <a:p>
            <a:pPr algn="ctr" rtl="0">
              <a:buNone/>
            </a:pPr>
            <a:r>
              <a:rPr lang="ru-RU" dirty="0">
                <a:latin typeface="Arial" panose="020B0604020202020204" pitchFamily="34" charset="0"/>
                <a:cs typeface="Arial" panose="020B0604020202020204" pitchFamily="34" charset="0"/>
              </a:rPr>
              <a:t>250</a:t>
            </a:r>
            <a:endParaRPr lang="en-GB" dirty="0">
              <a:latin typeface="Arial" panose="020B0604020202020204" pitchFamily="34" charset="0"/>
              <a:cs typeface="Arial" panose="020B0604020202020204" pitchFamily="34" charset="0"/>
            </a:endParaRPr>
          </a:p>
        </p:txBody>
      </p:sp>
      <p:sp>
        <p:nvSpPr>
          <p:cNvPr id="19" name="ZoneTexte 41"/>
          <p:cNvSpPr txBox="1"/>
          <p:nvPr/>
        </p:nvSpPr>
        <p:spPr>
          <a:xfrm>
            <a:off x="6836043" y="5779149"/>
            <a:ext cx="584482" cy="307777"/>
          </a:xfrm>
          <a:prstGeom prst="rect">
            <a:avLst/>
          </a:prstGeom>
          <a:noFill/>
        </p:spPr>
        <p:txBody>
          <a:bodyPr wrap="square" rtlCol="0">
            <a:spAutoFit/>
          </a:bodyPr>
          <a:lstStyle/>
          <a:p>
            <a:pPr algn="ctr" rtl="0">
              <a:buNone/>
            </a:pPr>
            <a:r>
              <a:rPr lang="ru-RU">
                <a:latin typeface="Arial" panose="020B0604020202020204" pitchFamily="34" charset="0"/>
                <a:cs typeface="Arial" panose="020B0604020202020204" pitchFamily="34" charset="0"/>
              </a:rPr>
              <a:t>200</a:t>
            </a:r>
            <a:endParaRPr lang="en-GB" dirty="0">
              <a:latin typeface="Arial" panose="020B0604020202020204" pitchFamily="34" charset="0"/>
              <a:cs typeface="Arial" panose="020B0604020202020204" pitchFamily="34" charset="0"/>
            </a:endParaRPr>
          </a:p>
        </p:txBody>
      </p:sp>
      <p:sp>
        <p:nvSpPr>
          <p:cNvPr id="20" name="ZoneTexte 42"/>
          <p:cNvSpPr txBox="1"/>
          <p:nvPr/>
        </p:nvSpPr>
        <p:spPr>
          <a:xfrm>
            <a:off x="6238890" y="5779151"/>
            <a:ext cx="582482" cy="338554"/>
          </a:xfrm>
          <a:prstGeom prst="rect">
            <a:avLst/>
          </a:prstGeom>
          <a:noFill/>
        </p:spPr>
        <p:txBody>
          <a:bodyPr wrap="square" rtlCol="0">
            <a:spAutoFit/>
          </a:bodyPr>
          <a:lstStyle/>
          <a:p>
            <a:pPr algn="ctr" rtl="0">
              <a:buNone/>
            </a:pPr>
            <a:r>
              <a:rPr lang="ru-RU" dirty="0">
                <a:latin typeface="Arial" panose="020B0604020202020204" pitchFamily="34" charset="0"/>
                <a:cs typeface="Arial" panose="020B0604020202020204" pitchFamily="34" charset="0"/>
              </a:rPr>
              <a:t>140</a:t>
            </a:r>
            <a:endParaRPr lang="en-GB" dirty="0">
              <a:latin typeface="Arial" panose="020B0604020202020204" pitchFamily="34" charset="0"/>
              <a:cs typeface="Arial" panose="020B0604020202020204" pitchFamily="34" charset="0"/>
            </a:endParaRPr>
          </a:p>
        </p:txBody>
      </p:sp>
      <p:sp>
        <p:nvSpPr>
          <p:cNvPr id="21" name="ZoneTexte 26"/>
          <p:cNvSpPr txBox="1"/>
          <p:nvPr/>
        </p:nvSpPr>
        <p:spPr>
          <a:xfrm>
            <a:off x="4190475" y="1334643"/>
            <a:ext cx="860100" cy="338554"/>
          </a:xfrm>
          <a:prstGeom prst="rect">
            <a:avLst/>
          </a:prstGeom>
          <a:noFill/>
        </p:spPr>
        <p:txBody>
          <a:bodyPr wrap="square" rtlCol="0">
            <a:spAutoFit/>
          </a:bodyPr>
          <a:lstStyle/>
          <a:p>
            <a:pPr algn="r" rtl="0">
              <a:buNone/>
            </a:pPr>
            <a:r>
              <a:rPr lang="ru-RU" dirty="0">
                <a:latin typeface="Arial" panose="020B0604020202020204" pitchFamily="34" charset="0"/>
                <a:cs typeface="Arial" panose="020B0604020202020204" pitchFamily="34" charset="0"/>
              </a:rPr>
              <a:t>10 000</a:t>
            </a:r>
            <a:endParaRPr lang="en-GB" dirty="0">
              <a:latin typeface="Arial" panose="020B0604020202020204" pitchFamily="34" charset="0"/>
              <a:cs typeface="Arial" panose="020B0604020202020204" pitchFamily="34" charset="0"/>
            </a:endParaRPr>
          </a:p>
        </p:txBody>
      </p:sp>
      <p:sp>
        <p:nvSpPr>
          <p:cNvPr id="22" name="ZoneTexte 33"/>
          <p:cNvSpPr txBox="1"/>
          <p:nvPr/>
        </p:nvSpPr>
        <p:spPr>
          <a:xfrm>
            <a:off x="4190475" y="2180900"/>
            <a:ext cx="777569" cy="338554"/>
          </a:xfrm>
          <a:prstGeom prst="rect">
            <a:avLst/>
          </a:prstGeom>
          <a:noFill/>
        </p:spPr>
        <p:txBody>
          <a:bodyPr wrap="square" rtlCol="0">
            <a:spAutoFit/>
          </a:bodyPr>
          <a:lstStyle/>
          <a:p>
            <a:pPr algn="r" rtl="0">
              <a:buNone/>
            </a:pPr>
            <a:r>
              <a:rPr lang="ru-RU" dirty="0">
                <a:latin typeface="Arial" panose="020B0604020202020204" pitchFamily="34" charset="0"/>
                <a:cs typeface="Arial" panose="020B0604020202020204" pitchFamily="34" charset="0"/>
              </a:rPr>
              <a:t>8 000</a:t>
            </a:r>
            <a:endParaRPr lang="en-GB" dirty="0">
              <a:latin typeface="Arial" panose="020B0604020202020204" pitchFamily="34" charset="0"/>
              <a:cs typeface="Arial" panose="020B0604020202020204" pitchFamily="34" charset="0"/>
            </a:endParaRPr>
          </a:p>
        </p:txBody>
      </p:sp>
      <p:sp>
        <p:nvSpPr>
          <p:cNvPr id="23" name="ZoneTexte 44"/>
          <p:cNvSpPr txBox="1"/>
          <p:nvPr/>
        </p:nvSpPr>
        <p:spPr>
          <a:xfrm>
            <a:off x="4190475" y="3878317"/>
            <a:ext cx="777569" cy="338554"/>
          </a:xfrm>
          <a:prstGeom prst="rect">
            <a:avLst/>
          </a:prstGeom>
          <a:noFill/>
        </p:spPr>
        <p:txBody>
          <a:bodyPr wrap="square" rtlCol="0">
            <a:spAutoFit/>
          </a:bodyPr>
          <a:lstStyle/>
          <a:p>
            <a:pPr algn="r" rtl="0">
              <a:buNone/>
            </a:pPr>
            <a:r>
              <a:rPr lang="ru-RU" dirty="0">
                <a:latin typeface="Arial" panose="020B0604020202020204" pitchFamily="34" charset="0"/>
                <a:cs typeface="Arial" panose="020B0604020202020204" pitchFamily="34" charset="0"/>
              </a:rPr>
              <a:t>4 000</a:t>
            </a:r>
            <a:endParaRPr lang="en-GB" dirty="0">
              <a:latin typeface="Arial" panose="020B0604020202020204" pitchFamily="34" charset="0"/>
              <a:cs typeface="Arial" panose="020B0604020202020204" pitchFamily="34" charset="0"/>
            </a:endParaRPr>
          </a:p>
        </p:txBody>
      </p:sp>
      <p:sp>
        <p:nvSpPr>
          <p:cNvPr id="24" name="ZoneTexte 48"/>
          <p:cNvSpPr txBox="1"/>
          <p:nvPr/>
        </p:nvSpPr>
        <p:spPr>
          <a:xfrm>
            <a:off x="4190475" y="2850395"/>
            <a:ext cx="777569" cy="338554"/>
          </a:xfrm>
          <a:prstGeom prst="rect">
            <a:avLst/>
          </a:prstGeom>
          <a:noFill/>
        </p:spPr>
        <p:txBody>
          <a:bodyPr wrap="square" rtlCol="0">
            <a:spAutoFit/>
          </a:bodyPr>
          <a:lstStyle/>
          <a:p>
            <a:pPr algn="r" rtl="0">
              <a:buNone/>
            </a:pPr>
            <a:r>
              <a:rPr lang="ru-RU" dirty="0">
                <a:latin typeface="Arial" panose="020B0604020202020204" pitchFamily="34" charset="0"/>
                <a:cs typeface="Arial" panose="020B0604020202020204" pitchFamily="34" charset="0"/>
              </a:rPr>
              <a:t>6 400</a:t>
            </a:r>
            <a:endParaRPr lang="en-GB" dirty="0">
              <a:latin typeface="Arial" panose="020B0604020202020204" pitchFamily="34" charset="0"/>
              <a:cs typeface="Arial" panose="020B0604020202020204" pitchFamily="34" charset="0"/>
            </a:endParaRPr>
          </a:p>
        </p:txBody>
      </p:sp>
      <p:sp>
        <p:nvSpPr>
          <p:cNvPr id="25" name="ZoneTexte 49"/>
          <p:cNvSpPr txBox="1"/>
          <p:nvPr/>
        </p:nvSpPr>
        <p:spPr>
          <a:xfrm>
            <a:off x="4190475" y="2595319"/>
            <a:ext cx="777569" cy="338554"/>
          </a:xfrm>
          <a:prstGeom prst="rect">
            <a:avLst/>
          </a:prstGeom>
          <a:noFill/>
        </p:spPr>
        <p:txBody>
          <a:bodyPr wrap="square" rtlCol="0">
            <a:spAutoFit/>
          </a:bodyPr>
          <a:lstStyle/>
          <a:p>
            <a:pPr algn="r" rtl="0">
              <a:buNone/>
            </a:pPr>
            <a:r>
              <a:rPr lang="ru-RU" dirty="0">
                <a:latin typeface="Arial" panose="020B0604020202020204" pitchFamily="34" charset="0"/>
                <a:cs typeface="Arial" panose="020B0604020202020204" pitchFamily="34" charset="0"/>
              </a:rPr>
              <a:t>7 000</a:t>
            </a:r>
            <a:endParaRPr lang="en-GB" dirty="0">
              <a:latin typeface="Arial" panose="020B0604020202020204" pitchFamily="34" charset="0"/>
              <a:cs typeface="Arial" panose="020B0604020202020204" pitchFamily="34" charset="0"/>
            </a:endParaRPr>
          </a:p>
        </p:txBody>
      </p:sp>
      <p:sp>
        <p:nvSpPr>
          <p:cNvPr id="26" name="ZoneTexte 54"/>
          <p:cNvSpPr txBox="1"/>
          <p:nvPr/>
        </p:nvSpPr>
        <p:spPr>
          <a:xfrm>
            <a:off x="4190475" y="4749582"/>
            <a:ext cx="777569" cy="338554"/>
          </a:xfrm>
          <a:prstGeom prst="rect">
            <a:avLst/>
          </a:prstGeom>
          <a:noFill/>
        </p:spPr>
        <p:txBody>
          <a:bodyPr wrap="square" rtlCol="0">
            <a:spAutoFit/>
          </a:bodyPr>
          <a:lstStyle/>
          <a:p>
            <a:pPr algn="r" rtl="0">
              <a:buNone/>
            </a:pPr>
            <a:r>
              <a:rPr lang="ru-RU">
                <a:latin typeface="Arial" panose="020B0604020202020204" pitchFamily="34" charset="0"/>
                <a:cs typeface="Arial" panose="020B0604020202020204" pitchFamily="34" charset="0"/>
              </a:rPr>
              <a:t>2 000</a:t>
            </a:r>
            <a:endParaRPr lang="en-GB" dirty="0">
              <a:latin typeface="Arial" panose="020B0604020202020204" pitchFamily="34" charset="0"/>
              <a:cs typeface="Arial" panose="020B0604020202020204" pitchFamily="34" charset="0"/>
            </a:endParaRPr>
          </a:p>
        </p:txBody>
      </p:sp>
      <p:sp>
        <p:nvSpPr>
          <p:cNvPr id="27" name="ZoneTexte 55"/>
          <p:cNvSpPr txBox="1"/>
          <p:nvPr/>
        </p:nvSpPr>
        <p:spPr>
          <a:xfrm>
            <a:off x="4383562" y="5353471"/>
            <a:ext cx="584482" cy="307777"/>
          </a:xfrm>
          <a:prstGeom prst="rect">
            <a:avLst/>
          </a:prstGeom>
          <a:noFill/>
        </p:spPr>
        <p:txBody>
          <a:bodyPr wrap="square" rtlCol="0">
            <a:spAutoFit/>
          </a:bodyPr>
          <a:lstStyle/>
          <a:p>
            <a:pPr algn="r" rtl="0">
              <a:buNone/>
            </a:pPr>
            <a:r>
              <a:rPr lang="ru-RU" dirty="0">
                <a:latin typeface="Arial" panose="020B0604020202020204" pitchFamily="34" charset="0"/>
                <a:cs typeface="Arial" panose="020B0604020202020204" pitchFamily="34" charset="0"/>
              </a:rPr>
              <a:t>600</a:t>
            </a:r>
            <a:endParaRPr lang="en-GB" dirty="0">
              <a:latin typeface="Arial" panose="020B0604020202020204" pitchFamily="34" charset="0"/>
              <a:cs typeface="Arial" panose="020B0604020202020204" pitchFamily="34" charset="0"/>
            </a:endParaRPr>
          </a:p>
        </p:txBody>
      </p:sp>
      <p:sp>
        <p:nvSpPr>
          <p:cNvPr id="28" name="ZoneTexte 7"/>
          <p:cNvSpPr txBox="1"/>
          <p:nvPr/>
        </p:nvSpPr>
        <p:spPr>
          <a:xfrm rot="16200000">
            <a:off x="1999794" y="3104964"/>
            <a:ext cx="4042806" cy="338554"/>
          </a:xfrm>
          <a:prstGeom prst="rect">
            <a:avLst/>
          </a:prstGeom>
          <a:noFill/>
        </p:spPr>
        <p:txBody>
          <a:bodyPr wrap="square" rtlCol="0">
            <a:spAutoFit/>
          </a:bodyPr>
          <a:lstStyle/>
          <a:p>
            <a:pPr algn="r" rtl="0">
              <a:buNone/>
            </a:pPr>
            <a:r>
              <a:rPr lang="ru-RU" b="1" dirty="0">
                <a:latin typeface="Arial" panose="020B0604020202020204" pitchFamily="34" charset="0"/>
                <a:cs typeface="Arial" panose="020B0604020202020204" pitchFamily="34" charset="0"/>
              </a:rPr>
              <a:t>Мощность на валах двигателей</a:t>
            </a:r>
            <a:r>
              <a:rPr lang="ru-RU" dirty="0">
                <a:latin typeface="Arial" panose="020B0604020202020204" pitchFamily="34" charset="0"/>
                <a:cs typeface="Arial" panose="020B0604020202020204" pitchFamily="34" charset="0"/>
              </a:rPr>
              <a:t> (кВт)</a:t>
            </a:r>
            <a:endParaRPr lang="en-GB" dirty="0">
              <a:latin typeface="Arial" panose="020B0604020202020204" pitchFamily="34" charset="0"/>
              <a:cs typeface="Arial" panose="020B0604020202020204" pitchFamily="34" charset="0"/>
            </a:endParaRPr>
          </a:p>
        </p:txBody>
      </p:sp>
      <p:sp>
        <p:nvSpPr>
          <p:cNvPr id="29" name="Rectangle 28"/>
          <p:cNvSpPr/>
          <p:nvPr/>
        </p:nvSpPr>
        <p:spPr bwMode="auto">
          <a:xfrm>
            <a:off x="5292080" y="1515496"/>
            <a:ext cx="900099" cy="1263253"/>
          </a:xfrm>
          <a:prstGeom prst="rect">
            <a:avLst/>
          </a:prstGeom>
          <a:solidFill>
            <a:srgbClr val="02356F">
              <a:alpha val="69804"/>
            </a:srgbClr>
          </a:solidFill>
          <a:ln>
            <a:solidFill>
              <a:schemeClr val="bg1"/>
            </a:solidFill>
          </a:ln>
          <a:effectLst>
            <a:outerShdw blurRad="50800" dist="38100" dir="8100000" algn="tr"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72000" tIns="72000" rIns="72000" bIns="72000" numCol="1" rtlCol="0" anchor="t" anchorCtr="0" compatLnSpc="1">
            <a:prstTxWarp prst="textNoShape">
              <a:avLst/>
            </a:prstTxWarp>
          </a:bodyPr>
          <a:lstStyle/>
          <a:p>
            <a:pPr algn="ctr" rtl="0">
              <a:lnSpc>
                <a:spcPct val="90000"/>
              </a:lnSpc>
              <a:spcBef>
                <a:spcPts val="0"/>
              </a:spcBef>
              <a:spcAft>
                <a:spcPts val="0"/>
              </a:spcAft>
              <a:buClr>
                <a:srgbClr val="1B5CA5"/>
              </a:buClr>
              <a:tabLst>
                <a:tab pos="180975" algn="l"/>
              </a:tabLst>
            </a:pPr>
            <a:r>
              <a:rPr lang="ru-RU" sz="1200" i="1" dirty="0">
                <a:solidFill>
                  <a:schemeClr val="bg1"/>
                </a:solidFill>
                <a:latin typeface="Arial" panose="020B0604020202020204" pitchFamily="34" charset="0"/>
                <a:cs typeface="Arial" panose="020B0604020202020204" pitchFamily="34" charset="0"/>
              </a:rPr>
              <a:t>Э-Грузовые</a:t>
            </a:r>
          </a:p>
        </p:txBody>
      </p:sp>
      <p:sp>
        <p:nvSpPr>
          <p:cNvPr id="30" name="Rectangle 29"/>
          <p:cNvSpPr/>
          <p:nvPr/>
        </p:nvSpPr>
        <p:spPr bwMode="auto">
          <a:xfrm>
            <a:off x="7632340" y="1644099"/>
            <a:ext cx="805528" cy="1147862"/>
          </a:xfrm>
          <a:prstGeom prst="rect">
            <a:avLst/>
          </a:prstGeom>
          <a:solidFill>
            <a:srgbClr val="A6A6A6">
              <a:alpha val="69804"/>
            </a:srgbClr>
          </a:solidFill>
          <a:ln>
            <a:solidFill>
              <a:schemeClr val="bg1"/>
            </a:solidFill>
          </a:ln>
          <a:effectLst>
            <a:outerShdw blurRad="50800" dist="38100" dir="8100000" algn="tr"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72000" tIns="72000" rIns="72000" bIns="72000" numCol="1" rtlCol="0" anchor="t" anchorCtr="0" compatLnSpc="1">
            <a:prstTxWarp prst="textNoShape">
              <a:avLst/>
            </a:prstTxWarp>
          </a:bodyPr>
          <a:lstStyle/>
          <a:p>
            <a:pPr algn="ctr" rtl="0">
              <a:lnSpc>
                <a:spcPct val="90000"/>
              </a:lnSpc>
              <a:spcBef>
                <a:spcPts val="1000"/>
              </a:spcBef>
              <a:spcAft>
                <a:spcPts val="600"/>
              </a:spcAft>
              <a:buClr>
                <a:srgbClr val="1B5CA5"/>
              </a:buClr>
              <a:tabLst>
                <a:tab pos="180975" algn="l"/>
              </a:tabLst>
            </a:pPr>
            <a:r>
              <a:rPr lang="ru-RU" sz="1000" i="1" dirty="0">
                <a:solidFill>
                  <a:schemeClr val="bg1"/>
                </a:solidFill>
                <a:latin typeface="Arial" panose="020B0604020202020204" pitchFamily="34" charset="0"/>
                <a:cs typeface="Arial" panose="020B0604020202020204" pitchFamily="34" charset="0"/>
              </a:rPr>
              <a:t>Высокоскоростной</a:t>
            </a:r>
            <a:endParaRPr lang="en-GB" sz="1000" i="1" dirty="0">
              <a:solidFill>
                <a:schemeClr val="bg1"/>
              </a:solidFill>
              <a:latin typeface="Arial" panose="020B0604020202020204" pitchFamily="34" charset="0"/>
              <a:cs typeface="Arial" panose="020B0604020202020204" pitchFamily="34" charset="0"/>
            </a:endParaRPr>
          </a:p>
        </p:txBody>
      </p:sp>
      <p:grpSp>
        <p:nvGrpSpPr>
          <p:cNvPr id="31" name="Group 30"/>
          <p:cNvGrpSpPr/>
          <p:nvPr/>
        </p:nvGrpSpPr>
        <p:grpSpPr>
          <a:xfrm>
            <a:off x="5046480" y="2003394"/>
            <a:ext cx="1554154" cy="180812"/>
            <a:chOff x="614089" y="2421228"/>
            <a:chExt cx="7823025" cy="910141"/>
          </a:xfrm>
          <a:effectLst>
            <a:glow rad="101600">
              <a:schemeClr val="bg1">
                <a:alpha val="40000"/>
              </a:schemeClr>
            </a:glow>
          </a:effectLst>
        </p:grpSpPr>
        <p:sp>
          <p:nvSpPr>
            <p:cNvPr id="32" name="Rectangle 31"/>
            <p:cNvSpPr/>
            <p:nvPr/>
          </p:nvSpPr>
          <p:spPr>
            <a:xfrm>
              <a:off x="4479203" y="2492896"/>
              <a:ext cx="92797" cy="636539"/>
            </a:xfrm>
            <a:prstGeom prst="rect">
              <a:avLst/>
            </a:prstGeom>
            <a:solidFill>
              <a:schemeClr val="bg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nvGrpSpPr>
            <p:cNvPr id="33" name="Group 32"/>
            <p:cNvGrpSpPr/>
            <p:nvPr/>
          </p:nvGrpSpPr>
          <p:grpSpPr>
            <a:xfrm>
              <a:off x="1115636" y="3047215"/>
              <a:ext cx="864229" cy="284154"/>
              <a:chOff x="4630903" y="3120544"/>
              <a:chExt cx="864229" cy="284154"/>
            </a:xfrm>
          </p:grpSpPr>
          <p:sp>
            <p:nvSpPr>
              <p:cNvPr id="50" name="Rectangle 49"/>
              <p:cNvSpPr/>
              <p:nvPr/>
            </p:nvSpPr>
            <p:spPr>
              <a:xfrm>
                <a:off x="4630903" y="3120544"/>
                <a:ext cx="86422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51" name="Oval 50"/>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52" name="Oval 51"/>
              <p:cNvSpPr/>
              <p:nvPr/>
            </p:nvSpPr>
            <p:spPr>
              <a:xfrm>
                <a:off x="52557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34" name="Group 33"/>
            <p:cNvGrpSpPr/>
            <p:nvPr/>
          </p:nvGrpSpPr>
          <p:grpSpPr>
            <a:xfrm>
              <a:off x="3432998" y="3047215"/>
              <a:ext cx="864229" cy="284154"/>
              <a:chOff x="4630903" y="3120544"/>
              <a:chExt cx="864229" cy="284154"/>
            </a:xfrm>
          </p:grpSpPr>
          <p:sp>
            <p:nvSpPr>
              <p:cNvPr id="47" name="Rectangle 46"/>
              <p:cNvSpPr/>
              <p:nvPr/>
            </p:nvSpPr>
            <p:spPr>
              <a:xfrm>
                <a:off x="4630903" y="3120544"/>
                <a:ext cx="86422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48" name="Oval 47"/>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49" name="Oval 48"/>
              <p:cNvSpPr/>
              <p:nvPr/>
            </p:nvSpPr>
            <p:spPr>
              <a:xfrm>
                <a:off x="52557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35" name="Freeform 34"/>
            <p:cNvSpPr/>
            <p:nvPr/>
          </p:nvSpPr>
          <p:spPr>
            <a:xfrm>
              <a:off x="614089" y="2421228"/>
              <a:ext cx="3865114" cy="748938"/>
            </a:xfrm>
            <a:custGeom>
              <a:avLst/>
              <a:gdLst>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911453 w 3911453"/>
                <a:gd name="connsiteY0" fmla="*/ 714103 h 748938"/>
                <a:gd name="connsiteX1" fmla="*/ 436733 w 3911453"/>
                <a:gd name="connsiteY1" fmla="*/ 714103 h 748938"/>
                <a:gd name="connsiteX2" fmla="*/ 401898 w 3911453"/>
                <a:gd name="connsiteY2" fmla="*/ 748938 h 748938"/>
                <a:gd name="connsiteX3" fmla="*/ 53555 w 3911453"/>
                <a:gd name="connsiteY3" fmla="*/ 748938 h 748938"/>
                <a:gd name="connsiteX4" fmla="*/ 53555 w 3911453"/>
                <a:gd name="connsiteY4" fmla="*/ 583475 h 748938"/>
                <a:gd name="connsiteX5" fmla="*/ 114515 w 3911453"/>
                <a:gd name="connsiteY5" fmla="*/ 583475 h 748938"/>
                <a:gd name="connsiteX6" fmla="*/ 79680 w 3911453"/>
                <a:gd name="connsiteY6" fmla="*/ 548640 h 748938"/>
                <a:gd name="connsiteX7" fmla="*/ 79680 w 3911453"/>
                <a:gd name="connsiteY7" fmla="*/ 435429 h 748938"/>
                <a:gd name="connsiteX8" fmla="*/ 367064 w 3911453"/>
                <a:gd name="connsiteY8" fmla="*/ 0 h 748938"/>
                <a:gd name="connsiteX9" fmla="*/ 3911453 w 3911453"/>
                <a:gd name="connsiteY9" fmla="*/ 0 h 748938"/>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874906 w 3874906"/>
                <a:gd name="connsiteY0" fmla="*/ 714103 h 748938"/>
                <a:gd name="connsiteX1" fmla="*/ 400186 w 3874906"/>
                <a:gd name="connsiteY1" fmla="*/ 714103 h 748938"/>
                <a:gd name="connsiteX2" fmla="*/ 365351 w 3874906"/>
                <a:gd name="connsiteY2" fmla="*/ 748938 h 748938"/>
                <a:gd name="connsiteX3" fmla="*/ 17008 w 3874906"/>
                <a:gd name="connsiteY3" fmla="*/ 748938 h 748938"/>
                <a:gd name="connsiteX4" fmla="*/ 17008 w 3874906"/>
                <a:gd name="connsiteY4" fmla="*/ 583475 h 748938"/>
                <a:gd name="connsiteX5" fmla="*/ 77968 w 3874906"/>
                <a:gd name="connsiteY5" fmla="*/ 583475 h 748938"/>
                <a:gd name="connsiteX6" fmla="*/ 43133 w 3874906"/>
                <a:gd name="connsiteY6" fmla="*/ 548640 h 748938"/>
                <a:gd name="connsiteX7" fmla="*/ 16940 w 3874906"/>
                <a:gd name="connsiteY7" fmla="*/ 418760 h 748938"/>
                <a:gd name="connsiteX8" fmla="*/ 330517 w 3874906"/>
                <a:gd name="connsiteY8" fmla="*/ 0 h 748938"/>
                <a:gd name="connsiteX9" fmla="*/ 3874906 w 3874906"/>
                <a:gd name="connsiteY9" fmla="*/ 0 h 748938"/>
                <a:gd name="connsiteX0" fmla="*/ 3866964 w 3866964"/>
                <a:gd name="connsiteY0" fmla="*/ 714103 h 748938"/>
                <a:gd name="connsiteX1" fmla="*/ 392244 w 3866964"/>
                <a:gd name="connsiteY1" fmla="*/ 714103 h 748938"/>
                <a:gd name="connsiteX2" fmla="*/ 357409 w 3866964"/>
                <a:gd name="connsiteY2" fmla="*/ 748938 h 748938"/>
                <a:gd name="connsiteX3" fmla="*/ 9066 w 3866964"/>
                <a:gd name="connsiteY3" fmla="*/ 748938 h 748938"/>
                <a:gd name="connsiteX4" fmla="*/ 9066 w 3866964"/>
                <a:gd name="connsiteY4" fmla="*/ 583475 h 748938"/>
                <a:gd name="connsiteX5" fmla="*/ 70026 w 3866964"/>
                <a:gd name="connsiteY5" fmla="*/ 583475 h 748938"/>
                <a:gd name="connsiteX6" fmla="*/ 35191 w 3866964"/>
                <a:gd name="connsiteY6" fmla="*/ 548640 h 748938"/>
                <a:gd name="connsiteX7" fmla="*/ 8998 w 3866964"/>
                <a:gd name="connsiteY7" fmla="*/ 418760 h 748938"/>
                <a:gd name="connsiteX8" fmla="*/ 322575 w 3866964"/>
                <a:gd name="connsiteY8" fmla="*/ 0 h 748938"/>
                <a:gd name="connsiteX9" fmla="*/ 3866964 w 3866964"/>
                <a:gd name="connsiteY9" fmla="*/ 0 h 748938"/>
                <a:gd name="connsiteX0" fmla="*/ 3862853 w 3862853"/>
                <a:gd name="connsiteY0" fmla="*/ 714103 h 748938"/>
                <a:gd name="connsiteX1" fmla="*/ 388133 w 3862853"/>
                <a:gd name="connsiteY1" fmla="*/ 714103 h 748938"/>
                <a:gd name="connsiteX2" fmla="*/ 353298 w 3862853"/>
                <a:gd name="connsiteY2" fmla="*/ 748938 h 748938"/>
                <a:gd name="connsiteX3" fmla="*/ 4955 w 3862853"/>
                <a:gd name="connsiteY3" fmla="*/ 748938 h 748938"/>
                <a:gd name="connsiteX4" fmla="*/ 4955 w 3862853"/>
                <a:gd name="connsiteY4" fmla="*/ 583475 h 748938"/>
                <a:gd name="connsiteX5" fmla="*/ 65915 w 3862853"/>
                <a:gd name="connsiteY5" fmla="*/ 583475 h 748938"/>
                <a:gd name="connsiteX6" fmla="*/ 31080 w 3862853"/>
                <a:gd name="connsiteY6" fmla="*/ 548640 h 748938"/>
                <a:gd name="connsiteX7" fmla="*/ 9649 w 3862853"/>
                <a:gd name="connsiteY7" fmla="*/ 433048 h 748938"/>
                <a:gd name="connsiteX8" fmla="*/ 318464 w 3862853"/>
                <a:gd name="connsiteY8" fmla="*/ 0 h 748938"/>
                <a:gd name="connsiteX9" fmla="*/ 3862853 w 3862853"/>
                <a:gd name="connsiteY9" fmla="*/ 0 h 748938"/>
                <a:gd name="connsiteX0" fmla="*/ 3871549 w 3871549"/>
                <a:gd name="connsiteY0" fmla="*/ 714103 h 748938"/>
                <a:gd name="connsiteX1" fmla="*/ 396829 w 3871549"/>
                <a:gd name="connsiteY1" fmla="*/ 714103 h 748938"/>
                <a:gd name="connsiteX2" fmla="*/ 361994 w 3871549"/>
                <a:gd name="connsiteY2" fmla="*/ 748938 h 748938"/>
                <a:gd name="connsiteX3" fmla="*/ 13651 w 3871549"/>
                <a:gd name="connsiteY3" fmla="*/ 748938 h 748938"/>
                <a:gd name="connsiteX4" fmla="*/ 13651 w 3871549"/>
                <a:gd name="connsiteY4" fmla="*/ 583475 h 748938"/>
                <a:gd name="connsiteX5" fmla="*/ 74611 w 3871549"/>
                <a:gd name="connsiteY5" fmla="*/ 583475 h 748938"/>
                <a:gd name="connsiteX6" fmla="*/ 39776 w 3871549"/>
                <a:gd name="connsiteY6" fmla="*/ 548640 h 748938"/>
                <a:gd name="connsiteX7" fmla="*/ 18345 w 3871549"/>
                <a:gd name="connsiteY7" fmla="*/ 433048 h 748938"/>
                <a:gd name="connsiteX8" fmla="*/ 327160 w 3871549"/>
                <a:gd name="connsiteY8" fmla="*/ 0 h 748938"/>
                <a:gd name="connsiteX9" fmla="*/ 3871549 w 3871549"/>
                <a:gd name="connsiteY9" fmla="*/ 0 h 748938"/>
                <a:gd name="connsiteX0" fmla="*/ 3871958 w 3871958"/>
                <a:gd name="connsiteY0" fmla="*/ 714103 h 748938"/>
                <a:gd name="connsiteX1" fmla="*/ 397238 w 3871958"/>
                <a:gd name="connsiteY1" fmla="*/ 714103 h 748938"/>
                <a:gd name="connsiteX2" fmla="*/ 362403 w 3871958"/>
                <a:gd name="connsiteY2" fmla="*/ 748938 h 748938"/>
                <a:gd name="connsiteX3" fmla="*/ 14060 w 3871958"/>
                <a:gd name="connsiteY3" fmla="*/ 748938 h 748938"/>
                <a:gd name="connsiteX4" fmla="*/ 14060 w 3871958"/>
                <a:gd name="connsiteY4" fmla="*/ 583475 h 748938"/>
                <a:gd name="connsiteX5" fmla="*/ 75020 w 3871958"/>
                <a:gd name="connsiteY5" fmla="*/ 583475 h 748938"/>
                <a:gd name="connsiteX6" fmla="*/ 40185 w 3871958"/>
                <a:gd name="connsiteY6" fmla="*/ 548640 h 748938"/>
                <a:gd name="connsiteX7" fmla="*/ 18754 w 3871958"/>
                <a:gd name="connsiteY7" fmla="*/ 433048 h 748938"/>
                <a:gd name="connsiteX8" fmla="*/ 327569 w 3871958"/>
                <a:gd name="connsiteY8" fmla="*/ 0 h 748938"/>
                <a:gd name="connsiteX9" fmla="*/ 3871958 w 3871958"/>
                <a:gd name="connsiteY9" fmla="*/ 0 h 748938"/>
                <a:gd name="connsiteX0" fmla="*/ 3877151 w 3877151"/>
                <a:gd name="connsiteY0" fmla="*/ 714103 h 748938"/>
                <a:gd name="connsiteX1" fmla="*/ 402431 w 3877151"/>
                <a:gd name="connsiteY1" fmla="*/ 714103 h 748938"/>
                <a:gd name="connsiteX2" fmla="*/ 367596 w 3877151"/>
                <a:gd name="connsiteY2" fmla="*/ 748938 h 748938"/>
                <a:gd name="connsiteX3" fmla="*/ 19253 w 3877151"/>
                <a:gd name="connsiteY3" fmla="*/ 748938 h 748938"/>
                <a:gd name="connsiteX4" fmla="*/ 19253 w 3877151"/>
                <a:gd name="connsiteY4" fmla="*/ 583475 h 748938"/>
                <a:gd name="connsiteX5" fmla="*/ 80213 w 3877151"/>
                <a:gd name="connsiteY5" fmla="*/ 583475 h 748938"/>
                <a:gd name="connsiteX6" fmla="*/ 28710 w 3877151"/>
                <a:gd name="connsiteY6" fmla="*/ 551021 h 748938"/>
                <a:gd name="connsiteX7" fmla="*/ 23947 w 3877151"/>
                <a:gd name="connsiteY7" fmla="*/ 433048 h 748938"/>
                <a:gd name="connsiteX8" fmla="*/ 332762 w 3877151"/>
                <a:gd name="connsiteY8" fmla="*/ 0 h 748938"/>
                <a:gd name="connsiteX9" fmla="*/ 3877151 w 3877151"/>
                <a:gd name="connsiteY9" fmla="*/ 0 h 748938"/>
                <a:gd name="connsiteX0" fmla="*/ 3874525 w 3874525"/>
                <a:gd name="connsiteY0" fmla="*/ 714103 h 748938"/>
                <a:gd name="connsiteX1" fmla="*/ 399805 w 3874525"/>
                <a:gd name="connsiteY1" fmla="*/ 714103 h 748938"/>
                <a:gd name="connsiteX2" fmla="*/ 364970 w 3874525"/>
                <a:gd name="connsiteY2" fmla="*/ 748938 h 748938"/>
                <a:gd name="connsiteX3" fmla="*/ 16627 w 3874525"/>
                <a:gd name="connsiteY3" fmla="*/ 748938 h 748938"/>
                <a:gd name="connsiteX4" fmla="*/ 16627 w 3874525"/>
                <a:gd name="connsiteY4" fmla="*/ 583475 h 748938"/>
                <a:gd name="connsiteX5" fmla="*/ 77587 w 3874525"/>
                <a:gd name="connsiteY5" fmla="*/ 583475 h 748938"/>
                <a:gd name="connsiteX6" fmla="*/ 26084 w 3874525"/>
                <a:gd name="connsiteY6" fmla="*/ 551021 h 748938"/>
                <a:gd name="connsiteX7" fmla="*/ 21321 w 3874525"/>
                <a:gd name="connsiteY7" fmla="*/ 433048 h 748938"/>
                <a:gd name="connsiteX8" fmla="*/ 330136 w 3874525"/>
                <a:gd name="connsiteY8" fmla="*/ 0 h 748938"/>
                <a:gd name="connsiteX9" fmla="*/ 3874525 w 3874525"/>
                <a:gd name="connsiteY9" fmla="*/ 0 h 748938"/>
                <a:gd name="connsiteX0" fmla="*/ 3863620 w 3863620"/>
                <a:gd name="connsiteY0" fmla="*/ 714103 h 748938"/>
                <a:gd name="connsiteX1" fmla="*/ 388900 w 3863620"/>
                <a:gd name="connsiteY1" fmla="*/ 714103 h 748938"/>
                <a:gd name="connsiteX2" fmla="*/ 354065 w 3863620"/>
                <a:gd name="connsiteY2" fmla="*/ 748938 h 748938"/>
                <a:gd name="connsiteX3" fmla="*/ 5722 w 3863620"/>
                <a:gd name="connsiteY3" fmla="*/ 748938 h 748938"/>
                <a:gd name="connsiteX4" fmla="*/ 5722 w 3863620"/>
                <a:gd name="connsiteY4" fmla="*/ 583475 h 748938"/>
                <a:gd name="connsiteX5" fmla="*/ 66682 w 3863620"/>
                <a:gd name="connsiteY5" fmla="*/ 583475 h 748938"/>
                <a:gd name="connsiteX6" fmla="*/ 10416 w 3863620"/>
                <a:gd name="connsiteY6" fmla="*/ 433048 h 748938"/>
                <a:gd name="connsiteX7" fmla="*/ 319231 w 3863620"/>
                <a:gd name="connsiteY7" fmla="*/ 0 h 748938"/>
                <a:gd name="connsiteX8" fmla="*/ 3863620 w 3863620"/>
                <a:gd name="connsiteY8" fmla="*/ 0 h 748938"/>
                <a:gd name="connsiteX0" fmla="*/ 3870212 w 3870212"/>
                <a:gd name="connsiteY0" fmla="*/ 714103 h 748938"/>
                <a:gd name="connsiteX1" fmla="*/ 395492 w 3870212"/>
                <a:gd name="connsiteY1" fmla="*/ 714103 h 748938"/>
                <a:gd name="connsiteX2" fmla="*/ 360657 w 3870212"/>
                <a:gd name="connsiteY2" fmla="*/ 748938 h 748938"/>
                <a:gd name="connsiteX3" fmla="*/ 12314 w 3870212"/>
                <a:gd name="connsiteY3" fmla="*/ 748938 h 748938"/>
                <a:gd name="connsiteX4" fmla="*/ 12314 w 3870212"/>
                <a:gd name="connsiteY4" fmla="*/ 583475 h 748938"/>
                <a:gd name="connsiteX5" fmla="*/ 73274 w 3870212"/>
                <a:gd name="connsiteY5" fmla="*/ 583475 h 748938"/>
                <a:gd name="connsiteX6" fmla="*/ 9864 w 3870212"/>
                <a:gd name="connsiteY6" fmla="*/ 487817 h 748938"/>
                <a:gd name="connsiteX7" fmla="*/ 325823 w 3870212"/>
                <a:gd name="connsiteY7" fmla="*/ 0 h 748938"/>
                <a:gd name="connsiteX8" fmla="*/ 3870212 w 3870212"/>
                <a:gd name="connsiteY8" fmla="*/ 0 h 748938"/>
                <a:gd name="connsiteX0" fmla="*/ 3860354 w 3860354"/>
                <a:gd name="connsiteY0" fmla="*/ 714103 h 748938"/>
                <a:gd name="connsiteX1" fmla="*/ 385634 w 3860354"/>
                <a:gd name="connsiteY1" fmla="*/ 714103 h 748938"/>
                <a:gd name="connsiteX2" fmla="*/ 350799 w 3860354"/>
                <a:gd name="connsiteY2" fmla="*/ 748938 h 748938"/>
                <a:gd name="connsiteX3" fmla="*/ 2456 w 3860354"/>
                <a:gd name="connsiteY3" fmla="*/ 748938 h 748938"/>
                <a:gd name="connsiteX4" fmla="*/ 2456 w 3860354"/>
                <a:gd name="connsiteY4" fmla="*/ 583475 h 748938"/>
                <a:gd name="connsiteX5" fmla="*/ 63416 w 3860354"/>
                <a:gd name="connsiteY5" fmla="*/ 583475 h 748938"/>
                <a:gd name="connsiteX6" fmla="*/ 6 w 3860354"/>
                <a:gd name="connsiteY6" fmla="*/ 487817 h 748938"/>
                <a:gd name="connsiteX7" fmla="*/ 315965 w 3860354"/>
                <a:gd name="connsiteY7" fmla="*/ 0 h 748938"/>
                <a:gd name="connsiteX8" fmla="*/ 3860354 w 386035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5911 h 748938"/>
                <a:gd name="connsiteX7" fmla="*/ 320725 w 3865114"/>
                <a:gd name="connsiteY7" fmla="*/ 0 h 748938"/>
                <a:gd name="connsiteX8" fmla="*/ 3865114 w 386511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8292 h 748938"/>
                <a:gd name="connsiteX7" fmla="*/ 320725 w 3865114"/>
                <a:gd name="connsiteY7" fmla="*/ 0 h 748938"/>
                <a:gd name="connsiteX8" fmla="*/ 3865114 w 386511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8292 h 748938"/>
                <a:gd name="connsiteX7" fmla="*/ 320725 w 3865114"/>
                <a:gd name="connsiteY7" fmla="*/ 0 h 748938"/>
                <a:gd name="connsiteX8" fmla="*/ 3865114 w 3865114"/>
                <a:gd name="connsiteY8" fmla="*/ 0 h 748938"/>
                <a:gd name="connsiteX9" fmla="*/ 3865114 w 3865114"/>
                <a:gd name="connsiteY9" fmla="*/ 714103 h 74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5114" h="748938">
                  <a:moveTo>
                    <a:pt x="3865114" y="714103"/>
                  </a:moveTo>
                  <a:lnTo>
                    <a:pt x="390394" y="714103"/>
                  </a:lnTo>
                  <a:lnTo>
                    <a:pt x="355559" y="748938"/>
                  </a:lnTo>
                  <a:lnTo>
                    <a:pt x="7216" y="748938"/>
                  </a:lnTo>
                  <a:lnTo>
                    <a:pt x="7216" y="583475"/>
                  </a:lnTo>
                  <a:lnTo>
                    <a:pt x="68176" y="583475"/>
                  </a:lnTo>
                  <a:cubicBezTo>
                    <a:pt x="68958" y="558404"/>
                    <a:pt x="-665" y="582035"/>
                    <a:pt x="4" y="478292"/>
                  </a:cubicBezTo>
                  <a:cubicBezTo>
                    <a:pt x="673" y="374549"/>
                    <a:pt x="258358" y="1133"/>
                    <a:pt x="320725" y="0"/>
                  </a:cubicBezTo>
                  <a:lnTo>
                    <a:pt x="3865114" y="0"/>
                  </a:lnTo>
                  <a:lnTo>
                    <a:pt x="3865114" y="714103"/>
                  </a:lnTo>
                  <a:close/>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rtl="0"/>
              <a:endParaRPr lang="en-GB" sz="1200" b="1" dirty="0">
                <a:latin typeface="Arial" panose="020B0604020202020204" pitchFamily="34" charset="0"/>
              </a:endParaRPr>
            </a:p>
          </p:txBody>
        </p:sp>
        <p:grpSp>
          <p:nvGrpSpPr>
            <p:cNvPr id="36" name="Group 35"/>
            <p:cNvGrpSpPr/>
            <p:nvPr/>
          </p:nvGrpSpPr>
          <p:grpSpPr>
            <a:xfrm flipH="1">
              <a:off x="7071338" y="3047215"/>
              <a:ext cx="864229" cy="284154"/>
              <a:chOff x="4630903" y="3120544"/>
              <a:chExt cx="864229" cy="284154"/>
            </a:xfrm>
          </p:grpSpPr>
          <p:sp>
            <p:nvSpPr>
              <p:cNvPr id="44" name="Rectangle 43"/>
              <p:cNvSpPr/>
              <p:nvPr/>
            </p:nvSpPr>
            <p:spPr>
              <a:xfrm>
                <a:off x="4630903" y="3120544"/>
                <a:ext cx="86422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45" name="Oval 44"/>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46" name="Oval 45"/>
              <p:cNvSpPr/>
              <p:nvPr/>
            </p:nvSpPr>
            <p:spPr>
              <a:xfrm>
                <a:off x="52557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37" name="Group 36"/>
            <p:cNvGrpSpPr/>
            <p:nvPr/>
          </p:nvGrpSpPr>
          <p:grpSpPr>
            <a:xfrm flipH="1">
              <a:off x="4753976" y="3047215"/>
              <a:ext cx="864229" cy="284154"/>
              <a:chOff x="4630903" y="3120544"/>
              <a:chExt cx="864229" cy="284154"/>
            </a:xfrm>
          </p:grpSpPr>
          <p:sp>
            <p:nvSpPr>
              <p:cNvPr id="41" name="Rectangle 40"/>
              <p:cNvSpPr/>
              <p:nvPr/>
            </p:nvSpPr>
            <p:spPr>
              <a:xfrm>
                <a:off x="4630903" y="3120544"/>
                <a:ext cx="86422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42" name="Oval 41"/>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43" name="Oval 42"/>
              <p:cNvSpPr/>
              <p:nvPr/>
            </p:nvSpPr>
            <p:spPr>
              <a:xfrm>
                <a:off x="52557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38" name="Freeform 37"/>
            <p:cNvSpPr/>
            <p:nvPr/>
          </p:nvSpPr>
          <p:spPr>
            <a:xfrm flipH="1">
              <a:off x="4572000" y="2421228"/>
              <a:ext cx="3865114" cy="748938"/>
            </a:xfrm>
            <a:custGeom>
              <a:avLst/>
              <a:gdLst>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911453 w 3911453"/>
                <a:gd name="connsiteY0" fmla="*/ 714103 h 748938"/>
                <a:gd name="connsiteX1" fmla="*/ 436733 w 3911453"/>
                <a:gd name="connsiteY1" fmla="*/ 714103 h 748938"/>
                <a:gd name="connsiteX2" fmla="*/ 401898 w 3911453"/>
                <a:gd name="connsiteY2" fmla="*/ 748938 h 748938"/>
                <a:gd name="connsiteX3" fmla="*/ 53555 w 3911453"/>
                <a:gd name="connsiteY3" fmla="*/ 748938 h 748938"/>
                <a:gd name="connsiteX4" fmla="*/ 53555 w 3911453"/>
                <a:gd name="connsiteY4" fmla="*/ 583475 h 748938"/>
                <a:gd name="connsiteX5" fmla="*/ 114515 w 3911453"/>
                <a:gd name="connsiteY5" fmla="*/ 583475 h 748938"/>
                <a:gd name="connsiteX6" fmla="*/ 79680 w 3911453"/>
                <a:gd name="connsiteY6" fmla="*/ 548640 h 748938"/>
                <a:gd name="connsiteX7" fmla="*/ 79680 w 3911453"/>
                <a:gd name="connsiteY7" fmla="*/ 435429 h 748938"/>
                <a:gd name="connsiteX8" fmla="*/ 367064 w 3911453"/>
                <a:gd name="connsiteY8" fmla="*/ 0 h 748938"/>
                <a:gd name="connsiteX9" fmla="*/ 3911453 w 3911453"/>
                <a:gd name="connsiteY9" fmla="*/ 0 h 748938"/>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874906 w 3874906"/>
                <a:gd name="connsiteY0" fmla="*/ 714103 h 748938"/>
                <a:gd name="connsiteX1" fmla="*/ 400186 w 3874906"/>
                <a:gd name="connsiteY1" fmla="*/ 714103 h 748938"/>
                <a:gd name="connsiteX2" fmla="*/ 365351 w 3874906"/>
                <a:gd name="connsiteY2" fmla="*/ 748938 h 748938"/>
                <a:gd name="connsiteX3" fmla="*/ 17008 w 3874906"/>
                <a:gd name="connsiteY3" fmla="*/ 748938 h 748938"/>
                <a:gd name="connsiteX4" fmla="*/ 17008 w 3874906"/>
                <a:gd name="connsiteY4" fmla="*/ 583475 h 748938"/>
                <a:gd name="connsiteX5" fmla="*/ 77968 w 3874906"/>
                <a:gd name="connsiteY5" fmla="*/ 583475 h 748938"/>
                <a:gd name="connsiteX6" fmla="*/ 43133 w 3874906"/>
                <a:gd name="connsiteY6" fmla="*/ 548640 h 748938"/>
                <a:gd name="connsiteX7" fmla="*/ 16940 w 3874906"/>
                <a:gd name="connsiteY7" fmla="*/ 418760 h 748938"/>
                <a:gd name="connsiteX8" fmla="*/ 330517 w 3874906"/>
                <a:gd name="connsiteY8" fmla="*/ 0 h 748938"/>
                <a:gd name="connsiteX9" fmla="*/ 3874906 w 3874906"/>
                <a:gd name="connsiteY9" fmla="*/ 0 h 748938"/>
                <a:gd name="connsiteX0" fmla="*/ 3866964 w 3866964"/>
                <a:gd name="connsiteY0" fmla="*/ 714103 h 748938"/>
                <a:gd name="connsiteX1" fmla="*/ 392244 w 3866964"/>
                <a:gd name="connsiteY1" fmla="*/ 714103 h 748938"/>
                <a:gd name="connsiteX2" fmla="*/ 357409 w 3866964"/>
                <a:gd name="connsiteY2" fmla="*/ 748938 h 748938"/>
                <a:gd name="connsiteX3" fmla="*/ 9066 w 3866964"/>
                <a:gd name="connsiteY3" fmla="*/ 748938 h 748938"/>
                <a:gd name="connsiteX4" fmla="*/ 9066 w 3866964"/>
                <a:gd name="connsiteY4" fmla="*/ 583475 h 748938"/>
                <a:gd name="connsiteX5" fmla="*/ 70026 w 3866964"/>
                <a:gd name="connsiteY5" fmla="*/ 583475 h 748938"/>
                <a:gd name="connsiteX6" fmla="*/ 35191 w 3866964"/>
                <a:gd name="connsiteY6" fmla="*/ 548640 h 748938"/>
                <a:gd name="connsiteX7" fmla="*/ 8998 w 3866964"/>
                <a:gd name="connsiteY7" fmla="*/ 418760 h 748938"/>
                <a:gd name="connsiteX8" fmla="*/ 322575 w 3866964"/>
                <a:gd name="connsiteY8" fmla="*/ 0 h 748938"/>
                <a:gd name="connsiteX9" fmla="*/ 3866964 w 3866964"/>
                <a:gd name="connsiteY9" fmla="*/ 0 h 748938"/>
                <a:gd name="connsiteX0" fmla="*/ 3862853 w 3862853"/>
                <a:gd name="connsiteY0" fmla="*/ 714103 h 748938"/>
                <a:gd name="connsiteX1" fmla="*/ 388133 w 3862853"/>
                <a:gd name="connsiteY1" fmla="*/ 714103 h 748938"/>
                <a:gd name="connsiteX2" fmla="*/ 353298 w 3862853"/>
                <a:gd name="connsiteY2" fmla="*/ 748938 h 748938"/>
                <a:gd name="connsiteX3" fmla="*/ 4955 w 3862853"/>
                <a:gd name="connsiteY3" fmla="*/ 748938 h 748938"/>
                <a:gd name="connsiteX4" fmla="*/ 4955 w 3862853"/>
                <a:gd name="connsiteY4" fmla="*/ 583475 h 748938"/>
                <a:gd name="connsiteX5" fmla="*/ 65915 w 3862853"/>
                <a:gd name="connsiteY5" fmla="*/ 583475 h 748938"/>
                <a:gd name="connsiteX6" fmla="*/ 31080 w 3862853"/>
                <a:gd name="connsiteY6" fmla="*/ 548640 h 748938"/>
                <a:gd name="connsiteX7" fmla="*/ 9649 w 3862853"/>
                <a:gd name="connsiteY7" fmla="*/ 433048 h 748938"/>
                <a:gd name="connsiteX8" fmla="*/ 318464 w 3862853"/>
                <a:gd name="connsiteY8" fmla="*/ 0 h 748938"/>
                <a:gd name="connsiteX9" fmla="*/ 3862853 w 3862853"/>
                <a:gd name="connsiteY9" fmla="*/ 0 h 748938"/>
                <a:gd name="connsiteX0" fmla="*/ 3871549 w 3871549"/>
                <a:gd name="connsiteY0" fmla="*/ 714103 h 748938"/>
                <a:gd name="connsiteX1" fmla="*/ 396829 w 3871549"/>
                <a:gd name="connsiteY1" fmla="*/ 714103 h 748938"/>
                <a:gd name="connsiteX2" fmla="*/ 361994 w 3871549"/>
                <a:gd name="connsiteY2" fmla="*/ 748938 h 748938"/>
                <a:gd name="connsiteX3" fmla="*/ 13651 w 3871549"/>
                <a:gd name="connsiteY3" fmla="*/ 748938 h 748938"/>
                <a:gd name="connsiteX4" fmla="*/ 13651 w 3871549"/>
                <a:gd name="connsiteY4" fmla="*/ 583475 h 748938"/>
                <a:gd name="connsiteX5" fmla="*/ 74611 w 3871549"/>
                <a:gd name="connsiteY5" fmla="*/ 583475 h 748938"/>
                <a:gd name="connsiteX6" fmla="*/ 39776 w 3871549"/>
                <a:gd name="connsiteY6" fmla="*/ 548640 h 748938"/>
                <a:gd name="connsiteX7" fmla="*/ 18345 w 3871549"/>
                <a:gd name="connsiteY7" fmla="*/ 433048 h 748938"/>
                <a:gd name="connsiteX8" fmla="*/ 327160 w 3871549"/>
                <a:gd name="connsiteY8" fmla="*/ 0 h 748938"/>
                <a:gd name="connsiteX9" fmla="*/ 3871549 w 3871549"/>
                <a:gd name="connsiteY9" fmla="*/ 0 h 748938"/>
                <a:gd name="connsiteX0" fmla="*/ 3871958 w 3871958"/>
                <a:gd name="connsiteY0" fmla="*/ 714103 h 748938"/>
                <a:gd name="connsiteX1" fmla="*/ 397238 w 3871958"/>
                <a:gd name="connsiteY1" fmla="*/ 714103 h 748938"/>
                <a:gd name="connsiteX2" fmla="*/ 362403 w 3871958"/>
                <a:gd name="connsiteY2" fmla="*/ 748938 h 748938"/>
                <a:gd name="connsiteX3" fmla="*/ 14060 w 3871958"/>
                <a:gd name="connsiteY3" fmla="*/ 748938 h 748938"/>
                <a:gd name="connsiteX4" fmla="*/ 14060 w 3871958"/>
                <a:gd name="connsiteY4" fmla="*/ 583475 h 748938"/>
                <a:gd name="connsiteX5" fmla="*/ 75020 w 3871958"/>
                <a:gd name="connsiteY5" fmla="*/ 583475 h 748938"/>
                <a:gd name="connsiteX6" fmla="*/ 40185 w 3871958"/>
                <a:gd name="connsiteY6" fmla="*/ 548640 h 748938"/>
                <a:gd name="connsiteX7" fmla="*/ 18754 w 3871958"/>
                <a:gd name="connsiteY7" fmla="*/ 433048 h 748938"/>
                <a:gd name="connsiteX8" fmla="*/ 327569 w 3871958"/>
                <a:gd name="connsiteY8" fmla="*/ 0 h 748938"/>
                <a:gd name="connsiteX9" fmla="*/ 3871958 w 3871958"/>
                <a:gd name="connsiteY9" fmla="*/ 0 h 748938"/>
                <a:gd name="connsiteX0" fmla="*/ 3877151 w 3877151"/>
                <a:gd name="connsiteY0" fmla="*/ 714103 h 748938"/>
                <a:gd name="connsiteX1" fmla="*/ 402431 w 3877151"/>
                <a:gd name="connsiteY1" fmla="*/ 714103 h 748938"/>
                <a:gd name="connsiteX2" fmla="*/ 367596 w 3877151"/>
                <a:gd name="connsiteY2" fmla="*/ 748938 h 748938"/>
                <a:gd name="connsiteX3" fmla="*/ 19253 w 3877151"/>
                <a:gd name="connsiteY3" fmla="*/ 748938 h 748938"/>
                <a:gd name="connsiteX4" fmla="*/ 19253 w 3877151"/>
                <a:gd name="connsiteY4" fmla="*/ 583475 h 748938"/>
                <a:gd name="connsiteX5" fmla="*/ 80213 w 3877151"/>
                <a:gd name="connsiteY5" fmla="*/ 583475 h 748938"/>
                <a:gd name="connsiteX6" fmla="*/ 28710 w 3877151"/>
                <a:gd name="connsiteY6" fmla="*/ 551021 h 748938"/>
                <a:gd name="connsiteX7" fmla="*/ 23947 w 3877151"/>
                <a:gd name="connsiteY7" fmla="*/ 433048 h 748938"/>
                <a:gd name="connsiteX8" fmla="*/ 332762 w 3877151"/>
                <a:gd name="connsiteY8" fmla="*/ 0 h 748938"/>
                <a:gd name="connsiteX9" fmla="*/ 3877151 w 3877151"/>
                <a:gd name="connsiteY9" fmla="*/ 0 h 748938"/>
                <a:gd name="connsiteX0" fmla="*/ 3874525 w 3874525"/>
                <a:gd name="connsiteY0" fmla="*/ 714103 h 748938"/>
                <a:gd name="connsiteX1" fmla="*/ 399805 w 3874525"/>
                <a:gd name="connsiteY1" fmla="*/ 714103 h 748938"/>
                <a:gd name="connsiteX2" fmla="*/ 364970 w 3874525"/>
                <a:gd name="connsiteY2" fmla="*/ 748938 h 748938"/>
                <a:gd name="connsiteX3" fmla="*/ 16627 w 3874525"/>
                <a:gd name="connsiteY3" fmla="*/ 748938 h 748938"/>
                <a:gd name="connsiteX4" fmla="*/ 16627 w 3874525"/>
                <a:gd name="connsiteY4" fmla="*/ 583475 h 748938"/>
                <a:gd name="connsiteX5" fmla="*/ 77587 w 3874525"/>
                <a:gd name="connsiteY5" fmla="*/ 583475 h 748938"/>
                <a:gd name="connsiteX6" fmla="*/ 26084 w 3874525"/>
                <a:gd name="connsiteY6" fmla="*/ 551021 h 748938"/>
                <a:gd name="connsiteX7" fmla="*/ 21321 w 3874525"/>
                <a:gd name="connsiteY7" fmla="*/ 433048 h 748938"/>
                <a:gd name="connsiteX8" fmla="*/ 330136 w 3874525"/>
                <a:gd name="connsiteY8" fmla="*/ 0 h 748938"/>
                <a:gd name="connsiteX9" fmla="*/ 3874525 w 3874525"/>
                <a:gd name="connsiteY9" fmla="*/ 0 h 748938"/>
                <a:gd name="connsiteX0" fmla="*/ 3863620 w 3863620"/>
                <a:gd name="connsiteY0" fmla="*/ 714103 h 748938"/>
                <a:gd name="connsiteX1" fmla="*/ 388900 w 3863620"/>
                <a:gd name="connsiteY1" fmla="*/ 714103 h 748938"/>
                <a:gd name="connsiteX2" fmla="*/ 354065 w 3863620"/>
                <a:gd name="connsiteY2" fmla="*/ 748938 h 748938"/>
                <a:gd name="connsiteX3" fmla="*/ 5722 w 3863620"/>
                <a:gd name="connsiteY3" fmla="*/ 748938 h 748938"/>
                <a:gd name="connsiteX4" fmla="*/ 5722 w 3863620"/>
                <a:gd name="connsiteY4" fmla="*/ 583475 h 748938"/>
                <a:gd name="connsiteX5" fmla="*/ 66682 w 3863620"/>
                <a:gd name="connsiteY5" fmla="*/ 583475 h 748938"/>
                <a:gd name="connsiteX6" fmla="*/ 10416 w 3863620"/>
                <a:gd name="connsiteY6" fmla="*/ 433048 h 748938"/>
                <a:gd name="connsiteX7" fmla="*/ 319231 w 3863620"/>
                <a:gd name="connsiteY7" fmla="*/ 0 h 748938"/>
                <a:gd name="connsiteX8" fmla="*/ 3863620 w 3863620"/>
                <a:gd name="connsiteY8" fmla="*/ 0 h 748938"/>
                <a:gd name="connsiteX0" fmla="*/ 3870212 w 3870212"/>
                <a:gd name="connsiteY0" fmla="*/ 714103 h 748938"/>
                <a:gd name="connsiteX1" fmla="*/ 395492 w 3870212"/>
                <a:gd name="connsiteY1" fmla="*/ 714103 h 748938"/>
                <a:gd name="connsiteX2" fmla="*/ 360657 w 3870212"/>
                <a:gd name="connsiteY2" fmla="*/ 748938 h 748938"/>
                <a:gd name="connsiteX3" fmla="*/ 12314 w 3870212"/>
                <a:gd name="connsiteY3" fmla="*/ 748938 h 748938"/>
                <a:gd name="connsiteX4" fmla="*/ 12314 w 3870212"/>
                <a:gd name="connsiteY4" fmla="*/ 583475 h 748938"/>
                <a:gd name="connsiteX5" fmla="*/ 73274 w 3870212"/>
                <a:gd name="connsiteY5" fmla="*/ 583475 h 748938"/>
                <a:gd name="connsiteX6" fmla="*/ 9864 w 3870212"/>
                <a:gd name="connsiteY6" fmla="*/ 487817 h 748938"/>
                <a:gd name="connsiteX7" fmla="*/ 325823 w 3870212"/>
                <a:gd name="connsiteY7" fmla="*/ 0 h 748938"/>
                <a:gd name="connsiteX8" fmla="*/ 3870212 w 3870212"/>
                <a:gd name="connsiteY8" fmla="*/ 0 h 748938"/>
                <a:gd name="connsiteX0" fmla="*/ 3860354 w 3860354"/>
                <a:gd name="connsiteY0" fmla="*/ 714103 h 748938"/>
                <a:gd name="connsiteX1" fmla="*/ 385634 w 3860354"/>
                <a:gd name="connsiteY1" fmla="*/ 714103 h 748938"/>
                <a:gd name="connsiteX2" fmla="*/ 350799 w 3860354"/>
                <a:gd name="connsiteY2" fmla="*/ 748938 h 748938"/>
                <a:gd name="connsiteX3" fmla="*/ 2456 w 3860354"/>
                <a:gd name="connsiteY3" fmla="*/ 748938 h 748938"/>
                <a:gd name="connsiteX4" fmla="*/ 2456 w 3860354"/>
                <a:gd name="connsiteY4" fmla="*/ 583475 h 748938"/>
                <a:gd name="connsiteX5" fmla="*/ 63416 w 3860354"/>
                <a:gd name="connsiteY5" fmla="*/ 583475 h 748938"/>
                <a:gd name="connsiteX6" fmla="*/ 6 w 3860354"/>
                <a:gd name="connsiteY6" fmla="*/ 487817 h 748938"/>
                <a:gd name="connsiteX7" fmla="*/ 315965 w 3860354"/>
                <a:gd name="connsiteY7" fmla="*/ 0 h 748938"/>
                <a:gd name="connsiteX8" fmla="*/ 3860354 w 386035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5911 h 748938"/>
                <a:gd name="connsiteX7" fmla="*/ 320725 w 3865114"/>
                <a:gd name="connsiteY7" fmla="*/ 0 h 748938"/>
                <a:gd name="connsiteX8" fmla="*/ 3865114 w 386511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8292 h 748938"/>
                <a:gd name="connsiteX7" fmla="*/ 320725 w 3865114"/>
                <a:gd name="connsiteY7" fmla="*/ 0 h 748938"/>
                <a:gd name="connsiteX8" fmla="*/ 3865114 w 386511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8292 h 748938"/>
                <a:gd name="connsiteX7" fmla="*/ 320725 w 3865114"/>
                <a:gd name="connsiteY7" fmla="*/ 0 h 748938"/>
                <a:gd name="connsiteX8" fmla="*/ 3865114 w 3865114"/>
                <a:gd name="connsiteY8" fmla="*/ 0 h 748938"/>
                <a:gd name="connsiteX9" fmla="*/ 3865114 w 3865114"/>
                <a:gd name="connsiteY9" fmla="*/ 714103 h 74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5114" h="748938">
                  <a:moveTo>
                    <a:pt x="3865114" y="714103"/>
                  </a:moveTo>
                  <a:lnTo>
                    <a:pt x="390394" y="714103"/>
                  </a:lnTo>
                  <a:lnTo>
                    <a:pt x="355559" y="748938"/>
                  </a:lnTo>
                  <a:lnTo>
                    <a:pt x="7216" y="748938"/>
                  </a:lnTo>
                  <a:lnTo>
                    <a:pt x="7216" y="583475"/>
                  </a:lnTo>
                  <a:lnTo>
                    <a:pt x="68176" y="583475"/>
                  </a:lnTo>
                  <a:cubicBezTo>
                    <a:pt x="68958" y="558404"/>
                    <a:pt x="-665" y="582035"/>
                    <a:pt x="4" y="478292"/>
                  </a:cubicBezTo>
                  <a:cubicBezTo>
                    <a:pt x="673" y="374549"/>
                    <a:pt x="258358" y="1133"/>
                    <a:pt x="320725" y="0"/>
                  </a:cubicBezTo>
                  <a:lnTo>
                    <a:pt x="3865114" y="0"/>
                  </a:lnTo>
                  <a:lnTo>
                    <a:pt x="3865114" y="714103"/>
                  </a:lnTo>
                  <a:close/>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rtl="0"/>
              <a:endParaRPr lang="en-GB" sz="1200" b="1" dirty="0">
                <a:latin typeface="Arial" panose="020B0604020202020204" pitchFamily="34" charset="0"/>
              </a:endParaRPr>
            </a:p>
          </p:txBody>
        </p:sp>
        <p:sp>
          <p:nvSpPr>
            <p:cNvPr id="39" name="Freeform 38"/>
            <p:cNvSpPr/>
            <p:nvPr/>
          </p:nvSpPr>
          <p:spPr>
            <a:xfrm>
              <a:off x="882109" y="2583607"/>
              <a:ext cx="123825" cy="130175"/>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40" name="Freeform 39"/>
            <p:cNvSpPr/>
            <p:nvPr/>
          </p:nvSpPr>
          <p:spPr>
            <a:xfrm flipH="1">
              <a:off x="8045269" y="2583607"/>
              <a:ext cx="123825" cy="130175"/>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53" name="Group 52"/>
          <p:cNvGrpSpPr>
            <a:grpSpLocks noChangeAspect="1"/>
          </p:cNvGrpSpPr>
          <p:nvPr/>
        </p:nvGrpSpPr>
        <p:grpSpPr>
          <a:xfrm>
            <a:off x="5307621" y="2309502"/>
            <a:ext cx="846000" cy="181283"/>
            <a:chOff x="205698" y="4437112"/>
            <a:chExt cx="4248964" cy="910481"/>
          </a:xfrm>
          <a:effectLst>
            <a:glow rad="101600">
              <a:schemeClr val="bg1">
                <a:alpha val="40000"/>
              </a:schemeClr>
            </a:glow>
          </a:effectLst>
        </p:grpSpPr>
        <p:grpSp>
          <p:nvGrpSpPr>
            <p:cNvPr id="54" name="Group 53"/>
            <p:cNvGrpSpPr/>
            <p:nvPr/>
          </p:nvGrpSpPr>
          <p:grpSpPr>
            <a:xfrm>
              <a:off x="2780354" y="5063439"/>
              <a:ext cx="1105369" cy="284154"/>
              <a:chOff x="2780354" y="5063439"/>
              <a:chExt cx="1105369" cy="284154"/>
            </a:xfrm>
          </p:grpSpPr>
          <p:sp>
            <p:nvSpPr>
              <p:cNvPr id="64" name="Rectangle 63"/>
              <p:cNvSpPr/>
              <p:nvPr/>
            </p:nvSpPr>
            <p:spPr>
              <a:xfrm>
                <a:off x="2780354" y="5063439"/>
                <a:ext cx="110536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65" name="Oval 64"/>
              <p:cNvSpPr/>
              <p:nvPr/>
            </p:nvSpPr>
            <p:spPr>
              <a:xfrm>
                <a:off x="321332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66" name="Oval 65"/>
              <p:cNvSpPr/>
              <p:nvPr/>
            </p:nvSpPr>
            <p:spPr>
              <a:xfrm>
                <a:off x="364629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67" name="Oval 66"/>
              <p:cNvSpPr/>
              <p:nvPr/>
            </p:nvSpPr>
            <p:spPr>
              <a:xfrm>
                <a:off x="278035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55" name="Group 54"/>
            <p:cNvGrpSpPr/>
            <p:nvPr/>
          </p:nvGrpSpPr>
          <p:grpSpPr>
            <a:xfrm>
              <a:off x="704132" y="5063439"/>
              <a:ext cx="1105369" cy="284154"/>
              <a:chOff x="2780354" y="5063439"/>
              <a:chExt cx="1105369" cy="284154"/>
            </a:xfrm>
          </p:grpSpPr>
          <p:sp>
            <p:nvSpPr>
              <p:cNvPr id="60" name="Rectangle 59"/>
              <p:cNvSpPr/>
              <p:nvPr/>
            </p:nvSpPr>
            <p:spPr>
              <a:xfrm>
                <a:off x="2780354" y="5063439"/>
                <a:ext cx="110536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61" name="Oval 60"/>
              <p:cNvSpPr/>
              <p:nvPr/>
            </p:nvSpPr>
            <p:spPr>
              <a:xfrm>
                <a:off x="321332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62" name="Oval 61"/>
              <p:cNvSpPr/>
              <p:nvPr/>
            </p:nvSpPr>
            <p:spPr>
              <a:xfrm>
                <a:off x="364629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63" name="Oval 62"/>
              <p:cNvSpPr/>
              <p:nvPr/>
            </p:nvSpPr>
            <p:spPr>
              <a:xfrm>
                <a:off x="278035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56" name="Freeform 55"/>
            <p:cNvSpPr/>
            <p:nvPr/>
          </p:nvSpPr>
          <p:spPr>
            <a:xfrm>
              <a:off x="205698" y="4437112"/>
              <a:ext cx="2124482" cy="759703"/>
            </a:xfrm>
            <a:custGeom>
              <a:avLst/>
              <a:gdLst>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07474 w 2116182"/>
                <a:gd name="connsiteY9" fmla="*/ 0 h 757645"/>
                <a:gd name="connsiteX10" fmla="*/ 2116182 w 2116182"/>
                <a:gd name="connsiteY10" fmla="*/ 722811 h 757645"/>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14618 w 2116182"/>
                <a:gd name="connsiteY9" fmla="*/ 0 h 757645"/>
                <a:gd name="connsiteX10" fmla="*/ 2116182 w 2116182"/>
                <a:gd name="connsiteY10" fmla="*/ 722811 h 757645"/>
                <a:gd name="connsiteX0" fmla="*/ 2116182 w 2117092"/>
                <a:gd name="connsiteY0" fmla="*/ 722811 h 757645"/>
                <a:gd name="connsiteX1" fmla="*/ 374468 w 2117092"/>
                <a:gd name="connsiteY1" fmla="*/ 722811 h 757645"/>
                <a:gd name="connsiteX2" fmla="*/ 339634 w 2117092"/>
                <a:gd name="connsiteY2" fmla="*/ 757645 h 757645"/>
                <a:gd name="connsiteX3" fmla="*/ 0 w 2117092"/>
                <a:gd name="connsiteY3" fmla="*/ 757645 h 757645"/>
                <a:gd name="connsiteX4" fmla="*/ 0 w 2117092"/>
                <a:gd name="connsiteY4" fmla="*/ 583474 h 757645"/>
                <a:gd name="connsiteX5" fmla="*/ 0 w 2117092"/>
                <a:gd name="connsiteY5" fmla="*/ 583474 h 757645"/>
                <a:gd name="connsiteX6" fmla="*/ 0 w 2117092"/>
                <a:gd name="connsiteY6" fmla="*/ 522514 h 757645"/>
                <a:gd name="connsiteX7" fmla="*/ 0 w 2117092"/>
                <a:gd name="connsiteY7" fmla="*/ 426720 h 757645"/>
                <a:gd name="connsiteX8" fmla="*/ 269965 w 2117092"/>
                <a:gd name="connsiteY8" fmla="*/ 0 h 757645"/>
                <a:gd name="connsiteX9" fmla="*/ 2116999 w 2117092"/>
                <a:gd name="connsiteY9" fmla="*/ 0 h 757645"/>
                <a:gd name="connsiteX10" fmla="*/ 2116182 w 2117092"/>
                <a:gd name="connsiteY10" fmla="*/ 722811 h 757645"/>
                <a:gd name="connsiteX0" fmla="*/ 2116182 w 2252059"/>
                <a:gd name="connsiteY0" fmla="*/ 722811 h 757645"/>
                <a:gd name="connsiteX1" fmla="*/ 374468 w 2252059"/>
                <a:gd name="connsiteY1" fmla="*/ 722811 h 757645"/>
                <a:gd name="connsiteX2" fmla="*/ 339634 w 2252059"/>
                <a:gd name="connsiteY2" fmla="*/ 757645 h 757645"/>
                <a:gd name="connsiteX3" fmla="*/ 0 w 2252059"/>
                <a:gd name="connsiteY3" fmla="*/ 757645 h 757645"/>
                <a:gd name="connsiteX4" fmla="*/ 0 w 2252059"/>
                <a:gd name="connsiteY4" fmla="*/ 583474 h 757645"/>
                <a:gd name="connsiteX5" fmla="*/ 0 w 2252059"/>
                <a:gd name="connsiteY5" fmla="*/ 583474 h 757645"/>
                <a:gd name="connsiteX6" fmla="*/ 0 w 2252059"/>
                <a:gd name="connsiteY6" fmla="*/ 522514 h 757645"/>
                <a:gd name="connsiteX7" fmla="*/ 0 w 2252059"/>
                <a:gd name="connsiteY7" fmla="*/ 426720 h 757645"/>
                <a:gd name="connsiteX8" fmla="*/ 269965 w 2252059"/>
                <a:gd name="connsiteY8" fmla="*/ 0 h 757645"/>
                <a:gd name="connsiteX9" fmla="*/ 2116999 w 2252059"/>
                <a:gd name="connsiteY9" fmla="*/ 0 h 757645"/>
                <a:gd name="connsiteX10" fmla="*/ 2111597 w 2252059"/>
                <a:gd name="connsiteY10" fmla="*/ 354807 h 757645"/>
                <a:gd name="connsiteX11" fmla="*/ 2116182 w 2252059"/>
                <a:gd name="connsiteY11" fmla="*/ 722811 h 757645"/>
                <a:gd name="connsiteX0" fmla="*/ 2111597 w 2255599"/>
                <a:gd name="connsiteY0" fmla="*/ 354807 h 757645"/>
                <a:gd name="connsiteX1" fmla="*/ 2116182 w 2255599"/>
                <a:gd name="connsiteY1" fmla="*/ 722811 h 757645"/>
                <a:gd name="connsiteX2" fmla="*/ 374468 w 2255599"/>
                <a:gd name="connsiteY2" fmla="*/ 722811 h 757645"/>
                <a:gd name="connsiteX3" fmla="*/ 339634 w 2255599"/>
                <a:gd name="connsiteY3" fmla="*/ 757645 h 757645"/>
                <a:gd name="connsiteX4" fmla="*/ 0 w 2255599"/>
                <a:gd name="connsiteY4" fmla="*/ 757645 h 757645"/>
                <a:gd name="connsiteX5" fmla="*/ 0 w 2255599"/>
                <a:gd name="connsiteY5" fmla="*/ 583474 h 757645"/>
                <a:gd name="connsiteX6" fmla="*/ 0 w 2255599"/>
                <a:gd name="connsiteY6" fmla="*/ 583474 h 757645"/>
                <a:gd name="connsiteX7" fmla="*/ 0 w 2255599"/>
                <a:gd name="connsiteY7" fmla="*/ 522514 h 757645"/>
                <a:gd name="connsiteX8" fmla="*/ 0 w 2255599"/>
                <a:gd name="connsiteY8" fmla="*/ 426720 h 757645"/>
                <a:gd name="connsiteX9" fmla="*/ 269965 w 2255599"/>
                <a:gd name="connsiteY9" fmla="*/ 0 h 757645"/>
                <a:gd name="connsiteX10" fmla="*/ 2116999 w 2255599"/>
                <a:gd name="connsiteY10" fmla="*/ 0 h 757645"/>
                <a:gd name="connsiteX11" fmla="*/ 2203037 w 2255599"/>
                <a:gd name="connsiteY11" fmla="*/ 446247 h 757645"/>
                <a:gd name="connsiteX0" fmla="*/ 2111597 w 2243650"/>
                <a:gd name="connsiteY0" fmla="*/ 354807 h 757645"/>
                <a:gd name="connsiteX1" fmla="*/ 2116182 w 2243650"/>
                <a:gd name="connsiteY1" fmla="*/ 722811 h 757645"/>
                <a:gd name="connsiteX2" fmla="*/ 374468 w 2243650"/>
                <a:gd name="connsiteY2" fmla="*/ 722811 h 757645"/>
                <a:gd name="connsiteX3" fmla="*/ 339634 w 2243650"/>
                <a:gd name="connsiteY3" fmla="*/ 757645 h 757645"/>
                <a:gd name="connsiteX4" fmla="*/ 0 w 2243650"/>
                <a:gd name="connsiteY4" fmla="*/ 757645 h 757645"/>
                <a:gd name="connsiteX5" fmla="*/ 0 w 2243650"/>
                <a:gd name="connsiteY5" fmla="*/ 583474 h 757645"/>
                <a:gd name="connsiteX6" fmla="*/ 0 w 2243650"/>
                <a:gd name="connsiteY6" fmla="*/ 583474 h 757645"/>
                <a:gd name="connsiteX7" fmla="*/ 0 w 2243650"/>
                <a:gd name="connsiteY7" fmla="*/ 522514 h 757645"/>
                <a:gd name="connsiteX8" fmla="*/ 0 w 2243650"/>
                <a:gd name="connsiteY8" fmla="*/ 426720 h 757645"/>
                <a:gd name="connsiteX9" fmla="*/ 269965 w 2243650"/>
                <a:gd name="connsiteY9" fmla="*/ 0 h 757645"/>
                <a:gd name="connsiteX10" fmla="*/ 2116999 w 2243650"/>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0 w 2116999"/>
                <a:gd name="connsiteY6" fmla="*/ 522514 h 757645"/>
                <a:gd name="connsiteX7" fmla="*/ 0 w 2116999"/>
                <a:gd name="connsiteY7" fmla="*/ 426720 h 757645"/>
                <a:gd name="connsiteX8" fmla="*/ 269965 w 2116999"/>
                <a:gd name="connsiteY8" fmla="*/ 0 h 757645"/>
                <a:gd name="connsiteX9" fmla="*/ 2116999 w 2116999"/>
                <a:gd name="connsiteY9" fmla="*/ 0 h 757645"/>
                <a:gd name="connsiteX0" fmla="*/ 2117521 w 2118338"/>
                <a:gd name="connsiteY0" fmla="*/ 722811 h 757645"/>
                <a:gd name="connsiteX1" fmla="*/ 375807 w 2118338"/>
                <a:gd name="connsiteY1" fmla="*/ 722811 h 757645"/>
                <a:gd name="connsiteX2" fmla="*/ 340973 w 2118338"/>
                <a:gd name="connsiteY2" fmla="*/ 757645 h 757645"/>
                <a:gd name="connsiteX3" fmla="*/ 1339 w 2118338"/>
                <a:gd name="connsiteY3" fmla="*/ 757645 h 757645"/>
                <a:gd name="connsiteX4" fmla="*/ 1339 w 2118338"/>
                <a:gd name="connsiteY4" fmla="*/ 583474 h 757645"/>
                <a:gd name="connsiteX5" fmla="*/ 1339 w 2118338"/>
                <a:gd name="connsiteY5" fmla="*/ 583474 h 757645"/>
                <a:gd name="connsiteX6" fmla="*/ 0 w 2118338"/>
                <a:gd name="connsiteY6" fmla="*/ 548011 h 757645"/>
                <a:gd name="connsiteX7" fmla="*/ 1339 w 2118338"/>
                <a:gd name="connsiteY7" fmla="*/ 522514 h 757645"/>
                <a:gd name="connsiteX8" fmla="*/ 1339 w 2118338"/>
                <a:gd name="connsiteY8" fmla="*/ 426720 h 757645"/>
                <a:gd name="connsiteX9" fmla="*/ 271304 w 2118338"/>
                <a:gd name="connsiteY9" fmla="*/ 0 h 757645"/>
                <a:gd name="connsiteX10" fmla="*/ 2118338 w 2118338"/>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57759 w 2158576"/>
                <a:gd name="connsiteY0" fmla="*/ 722811 h 757645"/>
                <a:gd name="connsiteX1" fmla="*/ 416045 w 2158576"/>
                <a:gd name="connsiteY1" fmla="*/ 722811 h 757645"/>
                <a:gd name="connsiteX2" fmla="*/ 381211 w 2158576"/>
                <a:gd name="connsiteY2" fmla="*/ 757645 h 757645"/>
                <a:gd name="connsiteX3" fmla="*/ 41577 w 2158576"/>
                <a:gd name="connsiteY3" fmla="*/ 757645 h 757645"/>
                <a:gd name="connsiteX4" fmla="*/ 41577 w 2158576"/>
                <a:gd name="connsiteY4" fmla="*/ 583474 h 757645"/>
                <a:gd name="connsiteX5" fmla="*/ 41577 w 2158576"/>
                <a:gd name="connsiteY5" fmla="*/ 583474 h 757645"/>
                <a:gd name="connsiteX6" fmla="*/ 83101 w 2158576"/>
                <a:gd name="connsiteY6" fmla="*/ 581349 h 757645"/>
                <a:gd name="connsiteX7" fmla="*/ 41577 w 2158576"/>
                <a:gd name="connsiteY7" fmla="*/ 522514 h 757645"/>
                <a:gd name="connsiteX8" fmla="*/ 41577 w 2158576"/>
                <a:gd name="connsiteY8" fmla="*/ 426720 h 757645"/>
                <a:gd name="connsiteX9" fmla="*/ 311542 w 2158576"/>
                <a:gd name="connsiteY9" fmla="*/ 0 h 757645"/>
                <a:gd name="connsiteX10" fmla="*/ 2158576 w 2158576"/>
                <a:gd name="connsiteY10" fmla="*/ 0 h 757645"/>
                <a:gd name="connsiteX0" fmla="*/ 2133490 w 2134307"/>
                <a:gd name="connsiteY0" fmla="*/ 722811 h 757645"/>
                <a:gd name="connsiteX1" fmla="*/ 391776 w 2134307"/>
                <a:gd name="connsiteY1" fmla="*/ 722811 h 757645"/>
                <a:gd name="connsiteX2" fmla="*/ 356942 w 2134307"/>
                <a:gd name="connsiteY2" fmla="*/ 757645 h 757645"/>
                <a:gd name="connsiteX3" fmla="*/ 17308 w 2134307"/>
                <a:gd name="connsiteY3" fmla="*/ 757645 h 757645"/>
                <a:gd name="connsiteX4" fmla="*/ 17308 w 2134307"/>
                <a:gd name="connsiteY4" fmla="*/ 583474 h 757645"/>
                <a:gd name="connsiteX5" fmla="*/ 17308 w 2134307"/>
                <a:gd name="connsiteY5" fmla="*/ 583474 h 757645"/>
                <a:gd name="connsiteX6" fmla="*/ 58832 w 2134307"/>
                <a:gd name="connsiteY6" fmla="*/ 581349 h 757645"/>
                <a:gd name="connsiteX7" fmla="*/ 17308 w 2134307"/>
                <a:gd name="connsiteY7" fmla="*/ 522514 h 757645"/>
                <a:gd name="connsiteX8" fmla="*/ 17308 w 2134307"/>
                <a:gd name="connsiteY8" fmla="*/ 426720 h 757645"/>
                <a:gd name="connsiteX9" fmla="*/ 287273 w 2134307"/>
                <a:gd name="connsiteY9" fmla="*/ 0 h 757645"/>
                <a:gd name="connsiteX10" fmla="*/ 2134307 w 2134307"/>
                <a:gd name="connsiteY10" fmla="*/ 0 h 757645"/>
                <a:gd name="connsiteX0" fmla="*/ 2142733 w 2143550"/>
                <a:gd name="connsiteY0" fmla="*/ 722811 h 757645"/>
                <a:gd name="connsiteX1" fmla="*/ 401019 w 2143550"/>
                <a:gd name="connsiteY1" fmla="*/ 722811 h 757645"/>
                <a:gd name="connsiteX2" fmla="*/ 366185 w 2143550"/>
                <a:gd name="connsiteY2" fmla="*/ 757645 h 757645"/>
                <a:gd name="connsiteX3" fmla="*/ 26551 w 2143550"/>
                <a:gd name="connsiteY3" fmla="*/ 757645 h 757645"/>
                <a:gd name="connsiteX4" fmla="*/ 26551 w 2143550"/>
                <a:gd name="connsiteY4" fmla="*/ 583474 h 757645"/>
                <a:gd name="connsiteX5" fmla="*/ 26551 w 2143550"/>
                <a:gd name="connsiteY5" fmla="*/ 583474 h 757645"/>
                <a:gd name="connsiteX6" fmla="*/ 68075 w 2143550"/>
                <a:gd name="connsiteY6" fmla="*/ 581349 h 757645"/>
                <a:gd name="connsiteX7" fmla="*/ 26551 w 2143550"/>
                <a:gd name="connsiteY7" fmla="*/ 522514 h 757645"/>
                <a:gd name="connsiteX8" fmla="*/ 14645 w 2143550"/>
                <a:gd name="connsiteY8" fmla="*/ 348139 h 757645"/>
                <a:gd name="connsiteX9" fmla="*/ 296516 w 2143550"/>
                <a:gd name="connsiteY9" fmla="*/ 0 h 757645"/>
                <a:gd name="connsiteX10" fmla="*/ 2143550 w 2143550"/>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45244 w 2116999"/>
                <a:gd name="connsiteY8" fmla="*/ 360045 h 757645"/>
                <a:gd name="connsiteX9" fmla="*/ 269965 w 2116999"/>
                <a:gd name="connsiteY9" fmla="*/ 0 h 757645"/>
                <a:gd name="connsiteX10" fmla="*/ 2116999 w 2116999"/>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33338 w 2116999"/>
                <a:gd name="connsiteY8" fmla="*/ 357664 h 757645"/>
                <a:gd name="connsiteX9" fmla="*/ 269965 w 2116999"/>
                <a:gd name="connsiteY9" fmla="*/ 0 h 757645"/>
                <a:gd name="connsiteX10" fmla="*/ 2116999 w 2116999"/>
                <a:gd name="connsiteY10" fmla="*/ 0 h 757645"/>
                <a:gd name="connsiteX0" fmla="*/ 2122011 w 2122828"/>
                <a:gd name="connsiteY0" fmla="*/ 722811 h 757645"/>
                <a:gd name="connsiteX1" fmla="*/ 380297 w 2122828"/>
                <a:gd name="connsiteY1" fmla="*/ 722811 h 757645"/>
                <a:gd name="connsiteX2" fmla="*/ 345463 w 2122828"/>
                <a:gd name="connsiteY2" fmla="*/ 757645 h 757645"/>
                <a:gd name="connsiteX3" fmla="*/ 5829 w 2122828"/>
                <a:gd name="connsiteY3" fmla="*/ 757645 h 757645"/>
                <a:gd name="connsiteX4" fmla="*/ 5829 w 2122828"/>
                <a:gd name="connsiteY4" fmla="*/ 583474 h 757645"/>
                <a:gd name="connsiteX5" fmla="*/ 5829 w 2122828"/>
                <a:gd name="connsiteY5" fmla="*/ 583474 h 757645"/>
                <a:gd name="connsiteX6" fmla="*/ 47353 w 2122828"/>
                <a:gd name="connsiteY6" fmla="*/ 581349 h 757645"/>
                <a:gd name="connsiteX7" fmla="*/ 1067 w 2122828"/>
                <a:gd name="connsiteY7" fmla="*/ 527276 h 757645"/>
                <a:gd name="connsiteX8" fmla="*/ 39167 w 2122828"/>
                <a:gd name="connsiteY8" fmla="*/ 357664 h 757645"/>
                <a:gd name="connsiteX9" fmla="*/ 275794 w 2122828"/>
                <a:gd name="connsiteY9" fmla="*/ 0 h 757645"/>
                <a:gd name="connsiteX10" fmla="*/ 2122828 w 2122828"/>
                <a:gd name="connsiteY10" fmla="*/ 0 h 757645"/>
                <a:gd name="connsiteX0" fmla="*/ 2122011 w 2122828"/>
                <a:gd name="connsiteY0" fmla="*/ 724869 h 759703"/>
                <a:gd name="connsiteX1" fmla="*/ 380297 w 2122828"/>
                <a:gd name="connsiteY1" fmla="*/ 724869 h 759703"/>
                <a:gd name="connsiteX2" fmla="*/ 345463 w 2122828"/>
                <a:gd name="connsiteY2" fmla="*/ 759703 h 759703"/>
                <a:gd name="connsiteX3" fmla="*/ 5829 w 2122828"/>
                <a:gd name="connsiteY3" fmla="*/ 759703 h 759703"/>
                <a:gd name="connsiteX4" fmla="*/ 5829 w 2122828"/>
                <a:gd name="connsiteY4" fmla="*/ 585532 h 759703"/>
                <a:gd name="connsiteX5" fmla="*/ 5829 w 2122828"/>
                <a:gd name="connsiteY5" fmla="*/ 585532 h 759703"/>
                <a:gd name="connsiteX6" fmla="*/ 47353 w 2122828"/>
                <a:gd name="connsiteY6" fmla="*/ 583407 h 759703"/>
                <a:gd name="connsiteX7" fmla="*/ 1067 w 2122828"/>
                <a:gd name="connsiteY7" fmla="*/ 529334 h 759703"/>
                <a:gd name="connsiteX8" fmla="*/ 39167 w 2122828"/>
                <a:gd name="connsiteY8" fmla="*/ 359722 h 759703"/>
                <a:gd name="connsiteX9" fmla="*/ 275794 w 2122828"/>
                <a:gd name="connsiteY9" fmla="*/ 2058 h 759703"/>
                <a:gd name="connsiteX10" fmla="*/ 323578 w 2122828"/>
                <a:gd name="connsiteY10" fmla="*/ 0 h 759703"/>
                <a:gd name="connsiteX11" fmla="*/ 2122828 w 212282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4482" h="759703">
                  <a:moveTo>
                    <a:pt x="2123665" y="724869"/>
                  </a:moveTo>
                  <a:lnTo>
                    <a:pt x="381951" y="724869"/>
                  </a:lnTo>
                  <a:lnTo>
                    <a:pt x="347117" y="759703"/>
                  </a:lnTo>
                  <a:lnTo>
                    <a:pt x="7483" y="759703"/>
                  </a:lnTo>
                  <a:lnTo>
                    <a:pt x="7483" y="585532"/>
                  </a:lnTo>
                  <a:lnTo>
                    <a:pt x="7483" y="585532"/>
                  </a:lnTo>
                  <a:lnTo>
                    <a:pt x="49007" y="583407"/>
                  </a:lnTo>
                  <a:cubicBezTo>
                    <a:pt x="49453" y="574908"/>
                    <a:pt x="4085" y="566615"/>
                    <a:pt x="2721" y="529334"/>
                  </a:cubicBezTo>
                  <a:cubicBezTo>
                    <a:pt x="1357" y="492053"/>
                    <a:pt x="-12931" y="447944"/>
                    <a:pt x="40821" y="359722"/>
                  </a:cubicBezTo>
                  <a:cubicBezTo>
                    <a:pt x="94573" y="271500"/>
                    <a:pt x="263705" y="80"/>
                    <a:pt x="325232" y="0"/>
                  </a:cubicBezTo>
                  <a:lnTo>
                    <a:pt x="2124482" y="2058"/>
                  </a:lnTo>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57" name="Freeform 56"/>
            <p:cNvSpPr/>
            <p:nvPr/>
          </p:nvSpPr>
          <p:spPr>
            <a:xfrm flipH="1">
              <a:off x="2268193" y="4437112"/>
              <a:ext cx="2186469" cy="759703"/>
            </a:xfrm>
            <a:custGeom>
              <a:avLst/>
              <a:gdLst>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07474 w 2116182"/>
                <a:gd name="connsiteY9" fmla="*/ 0 h 757645"/>
                <a:gd name="connsiteX10" fmla="*/ 2116182 w 2116182"/>
                <a:gd name="connsiteY10" fmla="*/ 722811 h 757645"/>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14618 w 2116182"/>
                <a:gd name="connsiteY9" fmla="*/ 0 h 757645"/>
                <a:gd name="connsiteX10" fmla="*/ 2116182 w 2116182"/>
                <a:gd name="connsiteY10" fmla="*/ 722811 h 757645"/>
                <a:gd name="connsiteX0" fmla="*/ 2116182 w 2117092"/>
                <a:gd name="connsiteY0" fmla="*/ 722811 h 757645"/>
                <a:gd name="connsiteX1" fmla="*/ 374468 w 2117092"/>
                <a:gd name="connsiteY1" fmla="*/ 722811 h 757645"/>
                <a:gd name="connsiteX2" fmla="*/ 339634 w 2117092"/>
                <a:gd name="connsiteY2" fmla="*/ 757645 h 757645"/>
                <a:gd name="connsiteX3" fmla="*/ 0 w 2117092"/>
                <a:gd name="connsiteY3" fmla="*/ 757645 h 757645"/>
                <a:gd name="connsiteX4" fmla="*/ 0 w 2117092"/>
                <a:gd name="connsiteY4" fmla="*/ 583474 h 757645"/>
                <a:gd name="connsiteX5" fmla="*/ 0 w 2117092"/>
                <a:gd name="connsiteY5" fmla="*/ 583474 h 757645"/>
                <a:gd name="connsiteX6" fmla="*/ 0 w 2117092"/>
                <a:gd name="connsiteY6" fmla="*/ 522514 h 757645"/>
                <a:gd name="connsiteX7" fmla="*/ 0 w 2117092"/>
                <a:gd name="connsiteY7" fmla="*/ 426720 h 757645"/>
                <a:gd name="connsiteX8" fmla="*/ 269965 w 2117092"/>
                <a:gd name="connsiteY8" fmla="*/ 0 h 757645"/>
                <a:gd name="connsiteX9" fmla="*/ 2116999 w 2117092"/>
                <a:gd name="connsiteY9" fmla="*/ 0 h 757645"/>
                <a:gd name="connsiteX10" fmla="*/ 2116182 w 2117092"/>
                <a:gd name="connsiteY10" fmla="*/ 722811 h 757645"/>
                <a:gd name="connsiteX0" fmla="*/ 2116182 w 2252059"/>
                <a:gd name="connsiteY0" fmla="*/ 722811 h 757645"/>
                <a:gd name="connsiteX1" fmla="*/ 374468 w 2252059"/>
                <a:gd name="connsiteY1" fmla="*/ 722811 h 757645"/>
                <a:gd name="connsiteX2" fmla="*/ 339634 w 2252059"/>
                <a:gd name="connsiteY2" fmla="*/ 757645 h 757645"/>
                <a:gd name="connsiteX3" fmla="*/ 0 w 2252059"/>
                <a:gd name="connsiteY3" fmla="*/ 757645 h 757645"/>
                <a:gd name="connsiteX4" fmla="*/ 0 w 2252059"/>
                <a:gd name="connsiteY4" fmla="*/ 583474 h 757645"/>
                <a:gd name="connsiteX5" fmla="*/ 0 w 2252059"/>
                <a:gd name="connsiteY5" fmla="*/ 583474 h 757645"/>
                <a:gd name="connsiteX6" fmla="*/ 0 w 2252059"/>
                <a:gd name="connsiteY6" fmla="*/ 522514 h 757645"/>
                <a:gd name="connsiteX7" fmla="*/ 0 w 2252059"/>
                <a:gd name="connsiteY7" fmla="*/ 426720 h 757645"/>
                <a:gd name="connsiteX8" fmla="*/ 269965 w 2252059"/>
                <a:gd name="connsiteY8" fmla="*/ 0 h 757645"/>
                <a:gd name="connsiteX9" fmla="*/ 2116999 w 2252059"/>
                <a:gd name="connsiteY9" fmla="*/ 0 h 757645"/>
                <a:gd name="connsiteX10" fmla="*/ 2111597 w 2252059"/>
                <a:gd name="connsiteY10" fmla="*/ 354807 h 757645"/>
                <a:gd name="connsiteX11" fmla="*/ 2116182 w 2252059"/>
                <a:gd name="connsiteY11" fmla="*/ 722811 h 757645"/>
                <a:gd name="connsiteX0" fmla="*/ 2111597 w 2255599"/>
                <a:gd name="connsiteY0" fmla="*/ 354807 h 757645"/>
                <a:gd name="connsiteX1" fmla="*/ 2116182 w 2255599"/>
                <a:gd name="connsiteY1" fmla="*/ 722811 h 757645"/>
                <a:gd name="connsiteX2" fmla="*/ 374468 w 2255599"/>
                <a:gd name="connsiteY2" fmla="*/ 722811 h 757645"/>
                <a:gd name="connsiteX3" fmla="*/ 339634 w 2255599"/>
                <a:gd name="connsiteY3" fmla="*/ 757645 h 757645"/>
                <a:gd name="connsiteX4" fmla="*/ 0 w 2255599"/>
                <a:gd name="connsiteY4" fmla="*/ 757645 h 757645"/>
                <a:gd name="connsiteX5" fmla="*/ 0 w 2255599"/>
                <a:gd name="connsiteY5" fmla="*/ 583474 h 757645"/>
                <a:gd name="connsiteX6" fmla="*/ 0 w 2255599"/>
                <a:gd name="connsiteY6" fmla="*/ 583474 h 757645"/>
                <a:gd name="connsiteX7" fmla="*/ 0 w 2255599"/>
                <a:gd name="connsiteY7" fmla="*/ 522514 h 757645"/>
                <a:gd name="connsiteX8" fmla="*/ 0 w 2255599"/>
                <a:gd name="connsiteY8" fmla="*/ 426720 h 757645"/>
                <a:gd name="connsiteX9" fmla="*/ 269965 w 2255599"/>
                <a:gd name="connsiteY9" fmla="*/ 0 h 757645"/>
                <a:gd name="connsiteX10" fmla="*/ 2116999 w 2255599"/>
                <a:gd name="connsiteY10" fmla="*/ 0 h 757645"/>
                <a:gd name="connsiteX11" fmla="*/ 2203037 w 2255599"/>
                <a:gd name="connsiteY11" fmla="*/ 446247 h 757645"/>
                <a:gd name="connsiteX0" fmla="*/ 2111597 w 2243650"/>
                <a:gd name="connsiteY0" fmla="*/ 354807 h 757645"/>
                <a:gd name="connsiteX1" fmla="*/ 2116182 w 2243650"/>
                <a:gd name="connsiteY1" fmla="*/ 722811 h 757645"/>
                <a:gd name="connsiteX2" fmla="*/ 374468 w 2243650"/>
                <a:gd name="connsiteY2" fmla="*/ 722811 h 757645"/>
                <a:gd name="connsiteX3" fmla="*/ 339634 w 2243650"/>
                <a:gd name="connsiteY3" fmla="*/ 757645 h 757645"/>
                <a:gd name="connsiteX4" fmla="*/ 0 w 2243650"/>
                <a:gd name="connsiteY4" fmla="*/ 757645 h 757645"/>
                <a:gd name="connsiteX5" fmla="*/ 0 w 2243650"/>
                <a:gd name="connsiteY5" fmla="*/ 583474 h 757645"/>
                <a:gd name="connsiteX6" fmla="*/ 0 w 2243650"/>
                <a:gd name="connsiteY6" fmla="*/ 583474 h 757645"/>
                <a:gd name="connsiteX7" fmla="*/ 0 w 2243650"/>
                <a:gd name="connsiteY7" fmla="*/ 522514 h 757645"/>
                <a:gd name="connsiteX8" fmla="*/ 0 w 2243650"/>
                <a:gd name="connsiteY8" fmla="*/ 426720 h 757645"/>
                <a:gd name="connsiteX9" fmla="*/ 269965 w 2243650"/>
                <a:gd name="connsiteY9" fmla="*/ 0 h 757645"/>
                <a:gd name="connsiteX10" fmla="*/ 2116999 w 2243650"/>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0 w 2116999"/>
                <a:gd name="connsiteY6" fmla="*/ 522514 h 757645"/>
                <a:gd name="connsiteX7" fmla="*/ 0 w 2116999"/>
                <a:gd name="connsiteY7" fmla="*/ 426720 h 757645"/>
                <a:gd name="connsiteX8" fmla="*/ 269965 w 2116999"/>
                <a:gd name="connsiteY8" fmla="*/ 0 h 757645"/>
                <a:gd name="connsiteX9" fmla="*/ 2116999 w 2116999"/>
                <a:gd name="connsiteY9" fmla="*/ 0 h 757645"/>
                <a:gd name="connsiteX0" fmla="*/ 2117521 w 2118338"/>
                <a:gd name="connsiteY0" fmla="*/ 722811 h 757645"/>
                <a:gd name="connsiteX1" fmla="*/ 375807 w 2118338"/>
                <a:gd name="connsiteY1" fmla="*/ 722811 h 757645"/>
                <a:gd name="connsiteX2" fmla="*/ 340973 w 2118338"/>
                <a:gd name="connsiteY2" fmla="*/ 757645 h 757645"/>
                <a:gd name="connsiteX3" fmla="*/ 1339 w 2118338"/>
                <a:gd name="connsiteY3" fmla="*/ 757645 h 757645"/>
                <a:gd name="connsiteX4" fmla="*/ 1339 w 2118338"/>
                <a:gd name="connsiteY4" fmla="*/ 583474 h 757645"/>
                <a:gd name="connsiteX5" fmla="*/ 1339 w 2118338"/>
                <a:gd name="connsiteY5" fmla="*/ 583474 h 757645"/>
                <a:gd name="connsiteX6" fmla="*/ 0 w 2118338"/>
                <a:gd name="connsiteY6" fmla="*/ 548011 h 757645"/>
                <a:gd name="connsiteX7" fmla="*/ 1339 w 2118338"/>
                <a:gd name="connsiteY7" fmla="*/ 522514 h 757645"/>
                <a:gd name="connsiteX8" fmla="*/ 1339 w 2118338"/>
                <a:gd name="connsiteY8" fmla="*/ 426720 h 757645"/>
                <a:gd name="connsiteX9" fmla="*/ 271304 w 2118338"/>
                <a:gd name="connsiteY9" fmla="*/ 0 h 757645"/>
                <a:gd name="connsiteX10" fmla="*/ 2118338 w 2118338"/>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57759 w 2158576"/>
                <a:gd name="connsiteY0" fmla="*/ 722811 h 757645"/>
                <a:gd name="connsiteX1" fmla="*/ 416045 w 2158576"/>
                <a:gd name="connsiteY1" fmla="*/ 722811 h 757645"/>
                <a:gd name="connsiteX2" fmla="*/ 381211 w 2158576"/>
                <a:gd name="connsiteY2" fmla="*/ 757645 h 757645"/>
                <a:gd name="connsiteX3" fmla="*/ 41577 w 2158576"/>
                <a:gd name="connsiteY3" fmla="*/ 757645 h 757645"/>
                <a:gd name="connsiteX4" fmla="*/ 41577 w 2158576"/>
                <a:gd name="connsiteY4" fmla="*/ 583474 h 757645"/>
                <a:gd name="connsiteX5" fmla="*/ 41577 w 2158576"/>
                <a:gd name="connsiteY5" fmla="*/ 583474 h 757645"/>
                <a:gd name="connsiteX6" fmla="*/ 83101 w 2158576"/>
                <a:gd name="connsiteY6" fmla="*/ 581349 h 757645"/>
                <a:gd name="connsiteX7" fmla="*/ 41577 w 2158576"/>
                <a:gd name="connsiteY7" fmla="*/ 522514 h 757645"/>
                <a:gd name="connsiteX8" fmla="*/ 41577 w 2158576"/>
                <a:gd name="connsiteY8" fmla="*/ 426720 h 757645"/>
                <a:gd name="connsiteX9" fmla="*/ 311542 w 2158576"/>
                <a:gd name="connsiteY9" fmla="*/ 0 h 757645"/>
                <a:gd name="connsiteX10" fmla="*/ 2158576 w 2158576"/>
                <a:gd name="connsiteY10" fmla="*/ 0 h 757645"/>
                <a:gd name="connsiteX0" fmla="*/ 2133490 w 2134307"/>
                <a:gd name="connsiteY0" fmla="*/ 722811 h 757645"/>
                <a:gd name="connsiteX1" fmla="*/ 391776 w 2134307"/>
                <a:gd name="connsiteY1" fmla="*/ 722811 h 757645"/>
                <a:gd name="connsiteX2" fmla="*/ 356942 w 2134307"/>
                <a:gd name="connsiteY2" fmla="*/ 757645 h 757645"/>
                <a:gd name="connsiteX3" fmla="*/ 17308 w 2134307"/>
                <a:gd name="connsiteY3" fmla="*/ 757645 h 757645"/>
                <a:gd name="connsiteX4" fmla="*/ 17308 w 2134307"/>
                <a:gd name="connsiteY4" fmla="*/ 583474 h 757645"/>
                <a:gd name="connsiteX5" fmla="*/ 17308 w 2134307"/>
                <a:gd name="connsiteY5" fmla="*/ 583474 h 757645"/>
                <a:gd name="connsiteX6" fmla="*/ 58832 w 2134307"/>
                <a:gd name="connsiteY6" fmla="*/ 581349 h 757645"/>
                <a:gd name="connsiteX7" fmla="*/ 17308 w 2134307"/>
                <a:gd name="connsiteY7" fmla="*/ 522514 h 757645"/>
                <a:gd name="connsiteX8" fmla="*/ 17308 w 2134307"/>
                <a:gd name="connsiteY8" fmla="*/ 426720 h 757645"/>
                <a:gd name="connsiteX9" fmla="*/ 287273 w 2134307"/>
                <a:gd name="connsiteY9" fmla="*/ 0 h 757645"/>
                <a:gd name="connsiteX10" fmla="*/ 2134307 w 2134307"/>
                <a:gd name="connsiteY10" fmla="*/ 0 h 757645"/>
                <a:gd name="connsiteX0" fmla="*/ 2142733 w 2143550"/>
                <a:gd name="connsiteY0" fmla="*/ 722811 h 757645"/>
                <a:gd name="connsiteX1" fmla="*/ 401019 w 2143550"/>
                <a:gd name="connsiteY1" fmla="*/ 722811 h 757645"/>
                <a:gd name="connsiteX2" fmla="*/ 366185 w 2143550"/>
                <a:gd name="connsiteY2" fmla="*/ 757645 h 757645"/>
                <a:gd name="connsiteX3" fmla="*/ 26551 w 2143550"/>
                <a:gd name="connsiteY3" fmla="*/ 757645 h 757645"/>
                <a:gd name="connsiteX4" fmla="*/ 26551 w 2143550"/>
                <a:gd name="connsiteY4" fmla="*/ 583474 h 757645"/>
                <a:gd name="connsiteX5" fmla="*/ 26551 w 2143550"/>
                <a:gd name="connsiteY5" fmla="*/ 583474 h 757645"/>
                <a:gd name="connsiteX6" fmla="*/ 68075 w 2143550"/>
                <a:gd name="connsiteY6" fmla="*/ 581349 h 757645"/>
                <a:gd name="connsiteX7" fmla="*/ 26551 w 2143550"/>
                <a:gd name="connsiteY7" fmla="*/ 522514 h 757645"/>
                <a:gd name="connsiteX8" fmla="*/ 14645 w 2143550"/>
                <a:gd name="connsiteY8" fmla="*/ 348139 h 757645"/>
                <a:gd name="connsiteX9" fmla="*/ 296516 w 2143550"/>
                <a:gd name="connsiteY9" fmla="*/ 0 h 757645"/>
                <a:gd name="connsiteX10" fmla="*/ 2143550 w 2143550"/>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45244 w 2116999"/>
                <a:gd name="connsiteY8" fmla="*/ 360045 h 757645"/>
                <a:gd name="connsiteX9" fmla="*/ 269965 w 2116999"/>
                <a:gd name="connsiteY9" fmla="*/ 0 h 757645"/>
                <a:gd name="connsiteX10" fmla="*/ 2116999 w 2116999"/>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33338 w 2116999"/>
                <a:gd name="connsiteY8" fmla="*/ 357664 h 757645"/>
                <a:gd name="connsiteX9" fmla="*/ 269965 w 2116999"/>
                <a:gd name="connsiteY9" fmla="*/ 0 h 757645"/>
                <a:gd name="connsiteX10" fmla="*/ 2116999 w 2116999"/>
                <a:gd name="connsiteY10" fmla="*/ 0 h 757645"/>
                <a:gd name="connsiteX0" fmla="*/ 2122011 w 2122828"/>
                <a:gd name="connsiteY0" fmla="*/ 722811 h 757645"/>
                <a:gd name="connsiteX1" fmla="*/ 380297 w 2122828"/>
                <a:gd name="connsiteY1" fmla="*/ 722811 h 757645"/>
                <a:gd name="connsiteX2" fmla="*/ 345463 w 2122828"/>
                <a:gd name="connsiteY2" fmla="*/ 757645 h 757645"/>
                <a:gd name="connsiteX3" fmla="*/ 5829 w 2122828"/>
                <a:gd name="connsiteY3" fmla="*/ 757645 h 757645"/>
                <a:gd name="connsiteX4" fmla="*/ 5829 w 2122828"/>
                <a:gd name="connsiteY4" fmla="*/ 583474 h 757645"/>
                <a:gd name="connsiteX5" fmla="*/ 5829 w 2122828"/>
                <a:gd name="connsiteY5" fmla="*/ 583474 h 757645"/>
                <a:gd name="connsiteX6" fmla="*/ 47353 w 2122828"/>
                <a:gd name="connsiteY6" fmla="*/ 581349 h 757645"/>
                <a:gd name="connsiteX7" fmla="*/ 1067 w 2122828"/>
                <a:gd name="connsiteY7" fmla="*/ 527276 h 757645"/>
                <a:gd name="connsiteX8" fmla="*/ 39167 w 2122828"/>
                <a:gd name="connsiteY8" fmla="*/ 357664 h 757645"/>
                <a:gd name="connsiteX9" fmla="*/ 275794 w 2122828"/>
                <a:gd name="connsiteY9" fmla="*/ 0 h 757645"/>
                <a:gd name="connsiteX10" fmla="*/ 2122828 w 2122828"/>
                <a:gd name="connsiteY10" fmla="*/ 0 h 757645"/>
                <a:gd name="connsiteX0" fmla="*/ 2122011 w 2122828"/>
                <a:gd name="connsiteY0" fmla="*/ 724869 h 759703"/>
                <a:gd name="connsiteX1" fmla="*/ 380297 w 2122828"/>
                <a:gd name="connsiteY1" fmla="*/ 724869 h 759703"/>
                <a:gd name="connsiteX2" fmla="*/ 345463 w 2122828"/>
                <a:gd name="connsiteY2" fmla="*/ 759703 h 759703"/>
                <a:gd name="connsiteX3" fmla="*/ 5829 w 2122828"/>
                <a:gd name="connsiteY3" fmla="*/ 759703 h 759703"/>
                <a:gd name="connsiteX4" fmla="*/ 5829 w 2122828"/>
                <a:gd name="connsiteY4" fmla="*/ 585532 h 759703"/>
                <a:gd name="connsiteX5" fmla="*/ 5829 w 2122828"/>
                <a:gd name="connsiteY5" fmla="*/ 585532 h 759703"/>
                <a:gd name="connsiteX6" fmla="*/ 47353 w 2122828"/>
                <a:gd name="connsiteY6" fmla="*/ 583407 h 759703"/>
                <a:gd name="connsiteX7" fmla="*/ 1067 w 2122828"/>
                <a:gd name="connsiteY7" fmla="*/ 529334 h 759703"/>
                <a:gd name="connsiteX8" fmla="*/ 39167 w 2122828"/>
                <a:gd name="connsiteY8" fmla="*/ 359722 h 759703"/>
                <a:gd name="connsiteX9" fmla="*/ 275794 w 2122828"/>
                <a:gd name="connsiteY9" fmla="*/ 2058 h 759703"/>
                <a:gd name="connsiteX10" fmla="*/ 323578 w 2122828"/>
                <a:gd name="connsiteY10" fmla="*/ 0 h 759703"/>
                <a:gd name="connsiteX11" fmla="*/ 2122828 w 212282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4482" h="759703">
                  <a:moveTo>
                    <a:pt x="2123665" y="724869"/>
                  </a:moveTo>
                  <a:lnTo>
                    <a:pt x="381951" y="724869"/>
                  </a:lnTo>
                  <a:lnTo>
                    <a:pt x="347117" y="759703"/>
                  </a:lnTo>
                  <a:lnTo>
                    <a:pt x="7483" y="759703"/>
                  </a:lnTo>
                  <a:lnTo>
                    <a:pt x="7483" y="585532"/>
                  </a:lnTo>
                  <a:lnTo>
                    <a:pt x="7483" y="585532"/>
                  </a:lnTo>
                  <a:lnTo>
                    <a:pt x="49007" y="583407"/>
                  </a:lnTo>
                  <a:cubicBezTo>
                    <a:pt x="49453" y="574908"/>
                    <a:pt x="4085" y="566615"/>
                    <a:pt x="2721" y="529334"/>
                  </a:cubicBezTo>
                  <a:cubicBezTo>
                    <a:pt x="1357" y="492053"/>
                    <a:pt x="-12931" y="447944"/>
                    <a:pt x="40821" y="359722"/>
                  </a:cubicBezTo>
                  <a:cubicBezTo>
                    <a:pt x="94573" y="271500"/>
                    <a:pt x="263705" y="80"/>
                    <a:pt x="325232" y="0"/>
                  </a:cubicBezTo>
                  <a:lnTo>
                    <a:pt x="2124482" y="2058"/>
                  </a:lnTo>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58" name="Freeform 57"/>
            <p:cNvSpPr/>
            <p:nvPr/>
          </p:nvSpPr>
          <p:spPr>
            <a:xfrm flipH="1">
              <a:off x="4065930" y="4599831"/>
              <a:ext cx="123825" cy="130175"/>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59" name="Freeform 58"/>
            <p:cNvSpPr/>
            <p:nvPr/>
          </p:nvSpPr>
          <p:spPr>
            <a:xfrm>
              <a:off x="470605" y="4599831"/>
              <a:ext cx="123825" cy="130175"/>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cxnSp>
        <p:nvCxnSpPr>
          <p:cNvPr id="125" name="Straight Arrow Connector 124"/>
          <p:cNvCxnSpPr/>
          <p:nvPr/>
        </p:nvCxnSpPr>
        <p:spPr>
          <a:xfrm flipV="1">
            <a:off x="4968044" y="1124744"/>
            <a:ext cx="0" cy="46544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a:off x="4968044" y="5779151"/>
            <a:ext cx="40324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28" name="Group 127"/>
          <p:cNvGrpSpPr/>
          <p:nvPr/>
        </p:nvGrpSpPr>
        <p:grpSpPr>
          <a:xfrm>
            <a:off x="7004628" y="2213223"/>
            <a:ext cx="2050600" cy="192555"/>
            <a:chOff x="7004628" y="2213223"/>
            <a:chExt cx="2050600" cy="192555"/>
          </a:xfrm>
          <a:effectLst>
            <a:glow rad="101600">
              <a:schemeClr val="bg1">
                <a:alpha val="40000"/>
              </a:schemeClr>
            </a:glow>
          </a:effectLst>
        </p:grpSpPr>
        <p:grpSp>
          <p:nvGrpSpPr>
            <p:cNvPr id="129" name="Group 128"/>
            <p:cNvGrpSpPr/>
            <p:nvPr/>
          </p:nvGrpSpPr>
          <p:grpSpPr>
            <a:xfrm>
              <a:off x="7004628" y="2213223"/>
              <a:ext cx="1025300" cy="192555"/>
              <a:chOff x="1303327" y="1600187"/>
              <a:chExt cx="5160973" cy="969249"/>
            </a:xfrm>
            <a:effectLst/>
          </p:grpSpPr>
          <p:grpSp>
            <p:nvGrpSpPr>
              <p:cNvPr id="141" name="Group 140"/>
              <p:cNvGrpSpPr/>
              <p:nvPr/>
            </p:nvGrpSpPr>
            <p:grpSpPr>
              <a:xfrm>
                <a:off x="1977203" y="2285282"/>
                <a:ext cx="962018" cy="284154"/>
                <a:chOff x="4630903" y="3120544"/>
                <a:chExt cx="962018" cy="284154"/>
              </a:xfrm>
            </p:grpSpPr>
            <p:sp>
              <p:nvSpPr>
                <p:cNvPr id="148" name="Rectangle 147"/>
                <p:cNvSpPr/>
                <p:nvPr/>
              </p:nvSpPr>
              <p:spPr>
                <a:xfrm>
                  <a:off x="4630903" y="3120544"/>
                  <a:ext cx="962018"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49" name="Oval 148"/>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50" name="Oval 149"/>
                <p:cNvSpPr/>
                <p:nvPr/>
              </p:nvSpPr>
              <p:spPr>
                <a:xfrm>
                  <a:off x="5353492"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142" name="Group 141"/>
              <p:cNvGrpSpPr/>
              <p:nvPr/>
            </p:nvGrpSpPr>
            <p:grpSpPr>
              <a:xfrm>
                <a:off x="5300952" y="2285282"/>
                <a:ext cx="962018" cy="284154"/>
                <a:chOff x="4630903" y="3120544"/>
                <a:chExt cx="962018" cy="284154"/>
              </a:xfrm>
            </p:grpSpPr>
            <p:sp>
              <p:nvSpPr>
                <p:cNvPr id="145" name="Rectangle 144"/>
                <p:cNvSpPr/>
                <p:nvPr/>
              </p:nvSpPr>
              <p:spPr>
                <a:xfrm>
                  <a:off x="4630903" y="3120544"/>
                  <a:ext cx="962018"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46" name="Oval 145"/>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47" name="Oval 146"/>
                <p:cNvSpPr/>
                <p:nvPr/>
              </p:nvSpPr>
              <p:spPr>
                <a:xfrm>
                  <a:off x="5353492"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143" name="Freeform 142"/>
              <p:cNvSpPr/>
              <p:nvPr/>
            </p:nvSpPr>
            <p:spPr>
              <a:xfrm>
                <a:off x="1303327" y="1600187"/>
                <a:ext cx="5160973" cy="908062"/>
              </a:xfrm>
              <a:custGeom>
                <a:avLst/>
                <a:gdLst>
                  <a:gd name="connsiteX0" fmla="*/ 4921250 w 5175250"/>
                  <a:gd name="connsiteY0" fmla="*/ 762000 h 908050"/>
                  <a:gd name="connsiteX1" fmla="*/ 4057650 w 5175250"/>
                  <a:gd name="connsiteY1" fmla="*/ 762000 h 908050"/>
                  <a:gd name="connsiteX2" fmla="*/ 3975100 w 5175250"/>
                  <a:gd name="connsiteY2" fmla="*/ 889000 h 908050"/>
                  <a:gd name="connsiteX3" fmla="*/ 1695450 w 5175250"/>
                  <a:gd name="connsiteY3" fmla="*/ 889000 h 908050"/>
                  <a:gd name="connsiteX4" fmla="*/ 1606550 w 5175250"/>
                  <a:gd name="connsiteY4" fmla="*/ 762000 h 908050"/>
                  <a:gd name="connsiteX5" fmla="*/ 723900 w 5175250"/>
                  <a:gd name="connsiteY5" fmla="*/ 762000 h 908050"/>
                  <a:gd name="connsiteX6" fmla="*/ 641350 w 5175250"/>
                  <a:gd name="connsiteY6" fmla="*/ 908050 h 908050"/>
                  <a:gd name="connsiteX7" fmla="*/ 107950 w 5175250"/>
                  <a:gd name="connsiteY7" fmla="*/ 908050 h 908050"/>
                  <a:gd name="connsiteX8" fmla="*/ 133350 w 5175250"/>
                  <a:gd name="connsiteY8" fmla="*/ 825500 h 908050"/>
                  <a:gd name="connsiteX9" fmla="*/ 31750 w 5175250"/>
                  <a:gd name="connsiteY9" fmla="*/ 806450 h 908050"/>
                  <a:gd name="connsiteX10" fmla="*/ 0 w 5175250"/>
                  <a:gd name="connsiteY10" fmla="*/ 711200 h 908050"/>
                  <a:gd name="connsiteX11" fmla="*/ 76200 w 5175250"/>
                  <a:gd name="connsiteY11" fmla="*/ 641350 h 908050"/>
                  <a:gd name="connsiteX12" fmla="*/ 1130300 w 5175250"/>
                  <a:gd name="connsiteY12" fmla="*/ 69850 h 908050"/>
                  <a:gd name="connsiteX13" fmla="*/ 1447800 w 5175250"/>
                  <a:gd name="connsiteY13" fmla="*/ 0 h 908050"/>
                  <a:gd name="connsiteX14" fmla="*/ 1574800 w 5175250"/>
                  <a:gd name="connsiteY14" fmla="*/ 0 h 908050"/>
                  <a:gd name="connsiteX15" fmla="*/ 5175250 w 5175250"/>
                  <a:gd name="connsiteY15" fmla="*/ 0 h 908050"/>
                  <a:gd name="connsiteX16" fmla="*/ 5175250 w 5175250"/>
                  <a:gd name="connsiteY16" fmla="*/ 901700 h 908050"/>
                  <a:gd name="connsiteX17" fmla="*/ 4997450 w 5175250"/>
                  <a:gd name="connsiteY17" fmla="*/ 901700 h 908050"/>
                  <a:gd name="connsiteX18" fmla="*/ 4921250 w 5175250"/>
                  <a:gd name="connsiteY18" fmla="*/ 762000 h 908050"/>
                  <a:gd name="connsiteX0" fmla="*/ 4921250 w 5175250"/>
                  <a:gd name="connsiteY0" fmla="*/ 763281 h 909331"/>
                  <a:gd name="connsiteX1" fmla="*/ 4057650 w 5175250"/>
                  <a:gd name="connsiteY1" fmla="*/ 763281 h 909331"/>
                  <a:gd name="connsiteX2" fmla="*/ 3975100 w 5175250"/>
                  <a:gd name="connsiteY2" fmla="*/ 890281 h 909331"/>
                  <a:gd name="connsiteX3" fmla="*/ 1695450 w 5175250"/>
                  <a:gd name="connsiteY3" fmla="*/ 890281 h 909331"/>
                  <a:gd name="connsiteX4" fmla="*/ 1606550 w 5175250"/>
                  <a:gd name="connsiteY4" fmla="*/ 763281 h 909331"/>
                  <a:gd name="connsiteX5" fmla="*/ 723900 w 5175250"/>
                  <a:gd name="connsiteY5" fmla="*/ 763281 h 909331"/>
                  <a:gd name="connsiteX6" fmla="*/ 641350 w 5175250"/>
                  <a:gd name="connsiteY6" fmla="*/ 909331 h 909331"/>
                  <a:gd name="connsiteX7" fmla="*/ 107950 w 5175250"/>
                  <a:gd name="connsiteY7" fmla="*/ 909331 h 909331"/>
                  <a:gd name="connsiteX8" fmla="*/ 133350 w 5175250"/>
                  <a:gd name="connsiteY8" fmla="*/ 826781 h 909331"/>
                  <a:gd name="connsiteX9" fmla="*/ 31750 w 5175250"/>
                  <a:gd name="connsiteY9" fmla="*/ 807731 h 909331"/>
                  <a:gd name="connsiteX10" fmla="*/ 0 w 5175250"/>
                  <a:gd name="connsiteY10" fmla="*/ 712481 h 909331"/>
                  <a:gd name="connsiteX11" fmla="*/ 76200 w 5175250"/>
                  <a:gd name="connsiteY11" fmla="*/ 642631 h 909331"/>
                  <a:gd name="connsiteX12" fmla="*/ 1130300 w 5175250"/>
                  <a:gd name="connsiteY12" fmla="*/ 71131 h 909331"/>
                  <a:gd name="connsiteX13" fmla="*/ 1447800 w 5175250"/>
                  <a:gd name="connsiteY13" fmla="*/ 1281 h 909331"/>
                  <a:gd name="connsiteX14" fmla="*/ 1574800 w 5175250"/>
                  <a:gd name="connsiteY14" fmla="*/ 1281 h 909331"/>
                  <a:gd name="connsiteX15" fmla="*/ 5175250 w 5175250"/>
                  <a:gd name="connsiteY15" fmla="*/ 1281 h 909331"/>
                  <a:gd name="connsiteX16" fmla="*/ 5175250 w 5175250"/>
                  <a:gd name="connsiteY16" fmla="*/ 902981 h 909331"/>
                  <a:gd name="connsiteX17" fmla="*/ 4997450 w 5175250"/>
                  <a:gd name="connsiteY17" fmla="*/ 902981 h 909331"/>
                  <a:gd name="connsiteX18" fmla="*/ 4921250 w 5175250"/>
                  <a:gd name="connsiteY18" fmla="*/ 763281 h 909331"/>
                  <a:gd name="connsiteX0" fmla="*/ 4921250 w 5175250"/>
                  <a:gd name="connsiteY0" fmla="*/ 766413 h 912463"/>
                  <a:gd name="connsiteX1" fmla="*/ 4057650 w 5175250"/>
                  <a:gd name="connsiteY1" fmla="*/ 766413 h 912463"/>
                  <a:gd name="connsiteX2" fmla="*/ 3975100 w 5175250"/>
                  <a:gd name="connsiteY2" fmla="*/ 893413 h 912463"/>
                  <a:gd name="connsiteX3" fmla="*/ 1695450 w 5175250"/>
                  <a:gd name="connsiteY3" fmla="*/ 893413 h 912463"/>
                  <a:gd name="connsiteX4" fmla="*/ 1606550 w 5175250"/>
                  <a:gd name="connsiteY4" fmla="*/ 766413 h 912463"/>
                  <a:gd name="connsiteX5" fmla="*/ 723900 w 5175250"/>
                  <a:gd name="connsiteY5" fmla="*/ 766413 h 912463"/>
                  <a:gd name="connsiteX6" fmla="*/ 641350 w 5175250"/>
                  <a:gd name="connsiteY6" fmla="*/ 912463 h 912463"/>
                  <a:gd name="connsiteX7" fmla="*/ 107950 w 5175250"/>
                  <a:gd name="connsiteY7" fmla="*/ 912463 h 912463"/>
                  <a:gd name="connsiteX8" fmla="*/ 133350 w 5175250"/>
                  <a:gd name="connsiteY8" fmla="*/ 829913 h 912463"/>
                  <a:gd name="connsiteX9" fmla="*/ 31750 w 5175250"/>
                  <a:gd name="connsiteY9" fmla="*/ 810863 h 912463"/>
                  <a:gd name="connsiteX10" fmla="*/ 0 w 5175250"/>
                  <a:gd name="connsiteY10" fmla="*/ 715613 h 912463"/>
                  <a:gd name="connsiteX11" fmla="*/ 76200 w 5175250"/>
                  <a:gd name="connsiteY11" fmla="*/ 645763 h 912463"/>
                  <a:gd name="connsiteX12" fmla="*/ 1082675 w 5175250"/>
                  <a:gd name="connsiteY12" fmla="*/ 67120 h 912463"/>
                  <a:gd name="connsiteX13" fmla="*/ 1447800 w 5175250"/>
                  <a:gd name="connsiteY13" fmla="*/ 4413 h 912463"/>
                  <a:gd name="connsiteX14" fmla="*/ 1574800 w 5175250"/>
                  <a:gd name="connsiteY14" fmla="*/ 4413 h 912463"/>
                  <a:gd name="connsiteX15" fmla="*/ 5175250 w 5175250"/>
                  <a:gd name="connsiteY15" fmla="*/ 4413 h 912463"/>
                  <a:gd name="connsiteX16" fmla="*/ 5175250 w 5175250"/>
                  <a:gd name="connsiteY16" fmla="*/ 906113 h 912463"/>
                  <a:gd name="connsiteX17" fmla="*/ 4997450 w 5175250"/>
                  <a:gd name="connsiteY17" fmla="*/ 906113 h 912463"/>
                  <a:gd name="connsiteX18" fmla="*/ 4921250 w 5175250"/>
                  <a:gd name="connsiteY18" fmla="*/ 766413 h 912463"/>
                  <a:gd name="connsiteX0" fmla="*/ 4921250 w 5175250"/>
                  <a:gd name="connsiteY0" fmla="*/ 762000 h 908050"/>
                  <a:gd name="connsiteX1" fmla="*/ 4057650 w 5175250"/>
                  <a:gd name="connsiteY1" fmla="*/ 762000 h 908050"/>
                  <a:gd name="connsiteX2" fmla="*/ 3975100 w 5175250"/>
                  <a:gd name="connsiteY2" fmla="*/ 889000 h 908050"/>
                  <a:gd name="connsiteX3" fmla="*/ 1695450 w 5175250"/>
                  <a:gd name="connsiteY3" fmla="*/ 889000 h 908050"/>
                  <a:gd name="connsiteX4" fmla="*/ 1606550 w 5175250"/>
                  <a:gd name="connsiteY4" fmla="*/ 762000 h 908050"/>
                  <a:gd name="connsiteX5" fmla="*/ 723900 w 5175250"/>
                  <a:gd name="connsiteY5" fmla="*/ 762000 h 908050"/>
                  <a:gd name="connsiteX6" fmla="*/ 641350 w 5175250"/>
                  <a:gd name="connsiteY6" fmla="*/ 908050 h 908050"/>
                  <a:gd name="connsiteX7" fmla="*/ 107950 w 5175250"/>
                  <a:gd name="connsiteY7" fmla="*/ 908050 h 908050"/>
                  <a:gd name="connsiteX8" fmla="*/ 133350 w 5175250"/>
                  <a:gd name="connsiteY8" fmla="*/ 825500 h 908050"/>
                  <a:gd name="connsiteX9" fmla="*/ 31750 w 5175250"/>
                  <a:gd name="connsiteY9" fmla="*/ 806450 h 908050"/>
                  <a:gd name="connsiteX10" fmla="*/ 0 w 5175250"/>
                  <a:gd name="connsiteY10" fmla="*/ 711200 h 908050"/>
                  <a:gd name="connsiteX11" fmla="*/ 76200 w 5175250"/>
                  <a:gd name="connsiteY11" fmla="*/ 641350 h 908050"/>
                  <a:gd name="connsiteX12" fmla="*/ 1082675 w 5175250"/>
                  <a:gd name="connsiteY12" fmla="*/ 62707 h 908050"/>
                  <a:gd name="connsiteX13" fmla="*/ 1447800 w 5175250"/>
                  <a:gd name="connsiteY13" fmla="*/ 0 h 908050"/>
                  <a:gd name="connsiteX14" fmla="*/ 1574800 w 5175250"/>
                  <a:gd name="connsiteY14" fmla="*/ 0 h 908050"/>
                  <a:gd name="connsiteX15" fmla="*/ 5175250 w 5175250"/>
                  <a:gd name="connsiteY15" fmla="*/ 0 h 908050"/>
                  <a:gd name="connsiteX16" fmla="*/ 5175250 w 5175250"/>
                  <a:gd name="connsiteY16" fmla="*/ 901700 h 908050"/>
                  <a:gd name="connsiteX17" fmla="*/ 4997450 w 5175250"/>
                  <a:gd name="connsiteY17" fmla="*/ 901700 h 908050"/>
                  <a:gd name="connsiteX18" fmla="*/ 4921250 w 5175250"/>
                  <a:gd name="connsiteY18" fmla="*/ 762000 h 908050"/>
                  <a:gd name="connsiteX0" fmla="*/ 4921250 w 5175250"/>
                  <a:gd name="connsiteY0" fmla="*/ 762001 h 908051"/>
                  <a:gd name="connsiteX1" fmla="*/ 4057650 w 5175250"/>
                  <a:gd name="connsiteY1" fmla="*/ 762001 h 908051"/>
                  <a:gd name="connsiteX2" fmla="*/ 3975100 w 5175250"/>
                  <a:gd name="connsiteY2" fmla="*/ 889001 h 908051"/>
                  <a:gd name="connsiteX3" fmla="*/ 1695450 w 5175250"/>
                  <a:gd name="connsiteY3" fmla="*/ 889001 h 908051"/>
                  <a:gd name="connsiteX4" fmla="*/ 1606550 w 5175250"/>
                  <a:gd name="connsiteY4" fmla="*/ 762001 h 908051"/>
                  <a:gd name="connsiteX5" fmla="*/ 723900 w 5175250"/>
                  <a:gd name="connsiteY5" fmla="*/ 762001 h 908051"/>
                  <a:gd name="connsiteX6" fmla="*/ 641350 w 5175250"/>
                  <a:gd name="connsiteY6" fmla="*/ 908051 h 908051"/>
                  <a:gd name="connsiteX7" fmla="*/ 107950 w 5175250"/>
                  <a:gd name="connsiteY7" fmla="*/ 908051 h 908051"/>
                  <a:gd name="connsiteX8" fmla="*/ 133350 w 5175250"/>
                  <a:gd name="connsiteY8" fmla="*/ 825501 h 908051"/>
                  <a:gd name="connsiteX9" fmla="*/ 31750 w 5175250"/>
                  <a:gd name="connsiteY9" fmla="*/ 806451 h 908051"/>
                  <a:gd name="connsiteX10" fmla="*/ 0 w 5175250"/>
                  <a:gd name="connsiteY10" fmla="*/ 711201 h 908051"/>
                  <a:gd name="connsiteX11" fmla="*/ 76200 w 5175250"/>
                  <a:gd name="connsiteY11" fmla="*/ 641351 h 908051"/>
                  <a:gd name="connsiteX12" fmla="*/ 1082675 w 5175250"/>
                  <a:gd name="connsiteY12" fmla="*/ 62708 h 908051"/>
                  <a:gd name="connsiteX13" fmla="*/ 1447800 w 5175250"/>
                  <a:gd name="connsiteY13" fmla="*/ 1 h 908051"/>
                  <a:gd name="connsiteX14" fmla="*/ 1574800 w 5175250"/>
                  <a:gd name="connsiteY14" fmla="*/ 1 h 908051"/>
                  <a:gd name="connsiteX15" fmla="*/ 5175250 w 5175250"/>
                  <a:gd name="connsiteY15" fmla="*/ 1 h 908051"/>
                  <a:gd name="connsiteX16" fmla="*/ 5175250 w 5175250"/>
                  <a:gd name="connsiteY16" fmla="*/ 901701 h 908051"/>
                  <a:gd name="connsiteX17" fmla="*/ 4997450 w 5175250"/>
                  <a:gd name="connsiteY17" fmla="*/ 901701 h 908051"/>
                  <a:gd name="connsiteX18" fmla="*/ 4921250 w 5175250"/>
                  <a:gd name="connsiteY18" fmla="*/ 762001 h 908051"/>
                  <a:gd name="connsiteX0" fmla="*/ 4948673 w 5202673"/>
                  <a:gd name="connsiteY0" fmla="*/ 762001 h 908051"/>
                  <a:gd name="connsiteX1" fmla="*/ 4085073 w 5202673"/>
                  <a:gd name="connsiteY1" fmla="*/ 762001 h 908051"/>
                  <a:gd name="connsiteX2" fmla="*/ 4002523 w 5202673"/>
                  <a:gd name="connsiteY2" fmla="*/ 889001 h 908051"/>
                  <a:gd name="connsiteX3" fmla="*/ 1722873 w 5202673"/>
                  <a:gd name="connsiteY3" fmla="*/ 889001 h 908051"/>
                  <a:gd name="connsiteX4" fmla="*/ 1633973 w 5202673"/>
                  <a:gd name="connsiteY4" fmla="*/ 762001 h 908051"/>
                  <a:gd name="connsiteX5" fmla="*/ 751323 w 5202673"/>
                  <a:gd name="connsiteY5" fmla="*/ 762001 h 908051"/>
                  <a:gd name="connsiteX6" fmla="*/ 668773 w 5202673"/>
                  <a:gd name="connsiteY6" fmla="*/ 908051 h 908051"/>
                  <a:gd name="connsiteX7" fmla="*/ 135373 w 5202673"/>
                  <a:gd name="connsiteY7" fmla="*/ 908051 h 908051"/>
                  <a:gd name="connsiteX8" fmla="*/ 160773 w 5202673"/>
                  <a:gd name="connsiteY8" fmla="*/ 825501 h 908051"/>
                  <a:gd name="connsiteX9" fmla="*/ 59173 w 5202673"/>
                  <a:gd name="connsiteY9" fmla="*/ 806451 h 908051"/>
                  <a:gd name="connsiteX10" fmla="*/ 27423 w 5202673"/>
                  <a:gd name="connsiteY10" fmla="*/ 711201 h 908051"/>
                  <a:gd name="connsiteX11" fmla="*/ 103623 w 5202673"/>
                  <a:gd name="connsiteY11" fmla="*/ 641351 h 908051"/>
                  <a:gd name="connsiteX12" fmla="*/ 1110098 w 5202673"/>
                  <a:gd name="connsiteY12" fmla="*/ 62708 h 908051"/>
                  <a:gd name="connsiteX13" fmla="*/ 1475223 w 5202673"/>
                  <a:gd name="connsiteY13" fmla="*/ 1 h 908051"/>
                  <a:gd name="connsiteX14" fmla="*/ 1602223 w 5202673"/>
                  <a:gd name="connsiteY14" fmla="*/ 1 h 908051"/>
                  <a:gd name="connsiteX15" fmla="*/ 5202673 w 5202673"/>
                  <a:gd name="connsiteY15" fmla="*/ 1 h 908051"/>
                  <a:gd name="connsiteX16" fmla="*/ 5202673 w 5202673"/>
                  <a:gd name="connsiteY16" fmla="*/ 901701 h 908051"/>
                  <a:gd name="connsiteX17" fmla="*/ 5024873 w 5202673"/>
                  <a:gd name="connsiteY17" fmla="*/ 901701 h 908051"/>
                  <a:gd name="connsiteX18" fmla="*/ 4948673 w 5202673"/>
                  <a:gd name="connsiteY18" fmla="*/ 762001 h 908051"/>
                  <a:gd name="connsiteX0" fmla="*/ 4921250 w 5175250"/>
                  <a:gd name="connsiteY0" fmla="*/ 762001 h 908051"/>
                  <a:gd name="connsiteX1" fmla="*/ 4057650 w 5175250"/>
                  <a:gd name="connsiteY1" fmla="*/ 762001 h 908051"/>
                  <a:gd name="connsiteX2" fmla="*/ 3975100 w 5175250"/>
                  <a:gd name="connsiteY2" fmla="*/ 889001 h 908051"/>
                  <a:gd name="connsiteX3" fmla="*/ 1695450 w 5175250"/>
                  <a:gd name="connsiteY3" fmla="*/ 889001 h 908051"/>
                  <a:gd name="connsiteX4" fmla="*/ 1606550 w 5175250"/>
                  <a:gd name="connsiteY4" fmla="*/ 762001 h 908051"/>
                  <a:gd name="connsiteX5" fmla="*/ 723900 w 5175250"/>
                  <a:gd name="connsiteY5" fmla="*/ 762001 h 908051"/>
                  <a:gd name="connsiteX6" fmla="*/ 641350 w 5175250"/>
                  <a:gd name="connsiteY6" fmla="*/ 908051 h 908051"/>
                  <a:gd name="connsiteX7" fmla="*/ 107950 w 5175250"/>
                  <a:gd name="connsiteY7" fmla="*/ 908051 h 908051"/>
                  <a:gd name="connsiteX8" fmla="*/ 133350 w 5175250"/>
                  <a:gd name="connsiteY8" fmla="*/ 825501 h 908051"/>
                  <a:gd name="connsiteX9" fmla="*/ 31750 w 5175250"/>
                  <a:gd name="connsiteY9" fmla="*/ 806451 h 908051"/>
                  <a:gd name="connsiteX10" fmla="*/ 0 w 5175250"/>
                  <a:gd name="connsiteY10" fmla="*/ 711201 h 908051"/>
                  <a:gd name="connsiteX11" fmla="*/ 76200 w 5175250"/>
                  <a:gd name="connsiteY11" fmla="*/ 641351 h 908051"/>
                  <a:gd name="connsiteX12" fmla="*/ 1082675 w 5175250"/>
                  <a:gd name="connsiteY12" fmla="*/ 62708 h 908051"/>
                  <a:gd name="connsiteX13" fmla="*/ 1447800 w 5175250"/>
                  <a:gd name="connsiteY13" fmla="*/ 1 h 908051"/>
                  <a:gd name="connsiteX14" fmla="*/ 1574800 w 5175250"/>
                  <a:gd name="connsiteY14" fmla="*/ 1 h 908051"/>
                  <a:gd name="connsiteX15" fmla="*/ 5175250 w 5175250"/>
                  <a:gd name="connsiteY15" fmla="*/ 1 h 908051"/>
                  <a:gd name="connsiteX16" fmla="*/ 5175250 w 5175250"/>
                  <a:gd name="connsiteY16" fmla="*/ 901701 h 908051"/>
                  <a:gd name="connsiteX17" fmla="*/ 4997450 w 5175250"/>
                  <a:gd name="connsiteY17" fmla="*/ 901701 h 908051"/>
                  <a:gd name="connsiteX18" fmla="*/ 4921250 w 5175250"/>
                  <a:gd name="connsiteY18" fmla="*/ 762001 h 908051"/>
                  <a:gd name="connsiteX0" fmla="*/ 4921250 w 5175250"/>
                  <a:gd name="connsiteY0" fmla="*/ 765053 h 911103"/>
                  <a:gd name="connsiteX1" fmla="*/ 4057650 w 5175250"/>
                  <a:gd name="connsiteY1" fmla="*/ 765053 h 911103"/>
                  <a:gd name="connsiteX2" fmla="*/ 3975100 w 5175250"/>
                  <a:gd name="connsiteY2" fmla="*/ 892053 h 911103"/>
                  <a:gd name="connsiteX3" fmla="*/ 1695450 w 5175250"/>
                  <a:gd name="connsiteY3" fmla="*/ 892053 h 911103"/>
                  <a:gd name="connsiteX4" fmla="*/ 1606550 w 5175250"/>
                  <a:gd name="connsiteY4" fmla="*/ 765053 h 911103"/>
                  <a:gd name="connsiteX5" fmla="*/ 723900 w 5175250"/>
                  <a:gd name="connsiteY5" fmla="*/ 765053 h 911103"/>
                  <a:gd name="connsiteX6" fmla="*/ 641350 w 5175250"/>
                  <a:gd name="connsiteY6" fmla="*/ 911103 h 911103"/>
                  <a:gd name="connsiteX7" fmla="*/ 107950 w 5175250"/>
                  <a:gd name="connsiteY7" fmla="*/ 911103 h 911103"/>
                  <a:gd name="connsiteX8" fmla="*/ 133350 w 5175250"/>
                  <a:gd name="connsiteY8" fmla="*/ 828553 h 911103"/>
                  <a:gd name="connsiteX9" fmla="*/ 31750 w 5175250"/>
                  <a:gd name="connsiteY9" fmla="*/ 809503 h 911103"/>
                  <a:gd name="connsiteX10" fmla="*/ 0 w 5175250"/>
                  <a:gd name="connsiteY10" fmla="*/ 714253 h 911103"/>
                  <a:gd name="connsiteX11" fmla="*/ 207169 w 5175250"/>
                  <a:gd name="connsiteY11" fmla="*/ 520578 h 911103"/>
                  <a:gd name="connsiteX12" fmla="*/ 1082675 w 5175250"/>
                  <a:gd name="connsiteY12" fmla="*/ 65760 h 911103"/>
                  <a:gd name="connsiteX13" fmla="*/ 1447800 w 5175250"/>
                  <a:gd name="connsiteY13" fmla="*/ 3053 h 911103"/>
                  <a:gd name="connsiteX14" fmla="*/ 1574800 w 5175250"/>
                  <a:gd name="connsiteY14" fmla="*/ 3053 h 911103"/>
                  <a:gd name="connsiteX15" fmla="*/ 5175250 w 5175250"/>
                  <a:gd name="connsiteY15" fmla="*/ 3053 h 911103"/>
                  <a:gd name="connsiteX16" fmla="*/ 5175250 w 5175250"/>
                  <a:gd name="connsiteY16" fmla="*/ 904753 h 911103"/>
                  <a:gd name="connsiteX17" fmla="*/ 4997450 w 5175250"/>
                  <a:gd name="connsiteY17" fmla="*/ 904753 h 911103"/>
                  <a:gd name="connsiteX18" fmla="*/ 4921250 w 5175250"/>
                  <a:gd name="connsiteY18" fmla="*/ 765053 h 911103"/>
                  <a:gd name="connsiteX0" fmla="*/ 4921250 w 5175250"/>
                  <a:gd name="connsiteY0" fmla="*/ 763057 h 909107"/>
                  <a:gd name="connsiteX1" fmla="*/ 4057650 w 5175250"/>
                  <a:gd name="connsiteY1" fmla="*/ 763057 h 909107"/>
                  <a:gd name="connsiteX2" fmla="*/ 3975100 w 5175250"/>
                  <a:gd name="connsiteY2" fmla="*/ 890057 h 909107"/>
                  <a:gd name="connsiteX3" fmla="*/ 1695450 w 5175250"/>
                  <a:gd name="connsiteY3" fmla="*/ 890057 h 909107"/>
                  <a:gd name="connsiteX4" fmla="*/ 1606550 w 5175250"/>
                  <a:gd name="connsiteY4" fmla="*/ 763057 h 909107"/>
                  <a:gd name="connsiteX5" fmla="*/ 723900 w 5175250"/>
                  <a:gd name="connsiteY5" fmla="*/ 763057 h 909107"/>
                  <a:gd name="connsiteX6" fmla="*/ 641350 w 5175250"/>
                  <a:gd name="connsiteY6" fmla="*/ 909107 h 909107"/>
                  <a:gd name="connsiteX7" fmla="*/ 107950 w 5175250"/>
                  <a:gd name="connsiteY7" fmla="*/ 909107 h 909107"/>
                  <a:gd name="connsiteX8" fmla="*/ 133350 w 5175250"/>
                  <a:gd name="connsiteY8" fmla="*/ 826557 h 909107"/>
                  <a:gd name="connsiteX9" fmla="*/ 31750 w 5175250"/>
                  <a:gd name="connsiteY9" fmla="*/ 807507 h 909107"/>
                  <a:gd name="connsiteX10" fmla="*/ 0 w 5175250"/>
                  <a:gd name="connsiteY10" fmla="*/ 712257 h 909107"/>
                  <a:gd name="connsiteX11" fmla="*/ 297657 w 5175250"/>
                  <a:gd name="connsiteY11" fmla="*/ 459051 h 909107"/>
                  <a:gd name="connsiteX12" fmla="*/ 1082675 w 5175250"/>
                  <a:gd name="connsiteY12" fmla="*/ 63764 h 909107"/>
                  <a:gd name="connsiteX13" fmla="*/ 1447800 w 5175250"/>
                  <a:gd name="connsiteY13" fmla="*/ 1057 h 909107"/>
                  <a:gd name="connsiteX14" fmla="*/ 1574800 w 5175250"/>
                  <a:gd name="connsiteY14" fmla="*/ 1057 h 909107"/>
                  <a:gd name="connsiteX15" fmla="*/ 5175250 w 5175250"/>
                  <a:gd name="connsiteY15" fmla="*/ 1057 h 909107"/>
                  <a:gd name="connsiteX16" fmla="*/ 5175250 w 5175250"/>
                  <a:gd name="connsiteY16" fmla="*/ 902757 h 909107"/>
                  <a:gd name="connsiteX17" fmla="*/ 4997450 w 5175250"/>
                  <a:gd name="connsiteY17" fmla="*/ 902757 h 909107"/>
                  <a:gd name="connsiteX18" fmla="*/ 4921250 w 5175250"/>
                  <a:gd name="connsiteY18" fmla="*/ 763057 h 909107"/>
                  <a:gd name="connsiteX0" fmla="*/ 4921250 w 5175250"/>
                  <a:gd name="connsiteY0" fmla="*/ 763057 h 909107"/>
                  <a:gd name="connsiteX1" fmla="*/ 4057650 w 5175250"/>
                  <a:gd name="connsiteY1" fmla="*/ 763057 h 909107"/>
                  <a:gd name="connsiteX2" fmla="*/ 3975100 w 5175250"/>
                  <a:gd name="connsiteY2" fmla="*/ 890057 h 909107"/>
                  <a:gd name="connsiteX3" fmla="*/ 1695450 w 5175250"/>
                  <a:gd name="connsiteY3" fmla="*/ 890057 h 909107"/>
                  <a:gd name="connsiteX4" fmla="*/ 1606550 w 5175250"/>
                  <a:gd name="connsiteY4" fmla="*/ 763057 h 909107"/>
                  <a:gd name="connsiteX5" fmla="*/ 723900 w 5175250"/>
                  <a:gd name="connsiteY5" fmla="*/ 763057 h 909107"/>
                  <a:gd name="connsiteX6" fmla="*/ 641350 w 5175250"/>
                  <a:gd name="connsiteY6" fmla="*/ 909107 h 909107"/>
                  <a:gd name="connsiteX7" fmla="*/ 107950 w 5175250"/>
                  <a:gd name="connsiteY7" fmla="*/ 909107 h 909107"/>
                  <a:gd name="connsiteX8" fmla="*/ 133350 w 5175250"/>
                  <a:gd name="connsiteY8" fmla="*/ 826557 h 909107"/>
                  <a:gd name="connsiteX9" fmla="*/ 31750 w 5175250"/>
                  <a:gd name="connsiteY9" fmla="*/ 807507 h 909107"/>
                  <a:gd name="connsiteX10" fmla="*/ 0 w 5175250"/>
                  <a:gd name="connsiteY10" fmla="*/ 712257 h 909107"/>
                  <a:gd name="connsiteX11" fmla="*/ 297657 w 5175250"/>
                  <a:gd name="connsiteY11" fmla="*/ 459051 h 909107"/>
                  <a:gd name="connsiteX12" fmla="*/ 1082675 w 5175250"/>
                  <a:gd name="connsiteY12" fmla="*/ 63764 h 909107"/>
                  <a:gd name="connsiteX13" fmla="*/ 1447800 w 5175250"/>
                  <a:gd name="connsiteY13" fmla="*/ 1057 h 909107"/>
                  <a:gd name="connsiteX14" fmla="*/ 1574800 w 5175250"/>
                  <a:gd name="connsiteY14" fmla="*/ 1057 h 909107"/>
                  <a:gd name="connsiteX15" fmla="*/ 5175250 w 5175250"/>
                  <a:gd name="connsiteY15" fmla="*/ 1057 h 909107"/>
                  <a:gd name="connsiteX16" fmla="*/ 5175250 w 5175250"/>
                  <a:gd name="connsiteY16" fmla="*/ 902757 h 909107"/>
                  <a:gd name="connsiteX17" fmla="*/ 4997450 w 5175250"/>
                  <a:gd name="connsiteY17" fmla="*/ 902757 h 909107"/>
                  <a:gd name="connsiteX18" fmla="*/ 4921250 w 5175250"/>
                  <a:gd name="connsiteY18" fmla="*/ 763057 h 909107"/>
                  <a:gd name="connsiteX0" fmla="*/ 4921250 w 5175250"/>
                  <a:gd name="connsiteY0" fmla="*/ 763057 h 909107"/>
                  <a:gd name="connsiteX1" fmla="*/ 4057650 w 5175250"/>
                  <a:gd name="connsiteY1" fmla="*/ 763057 h 909107"/>
                  <a:gd name="connsiteX2" fmla="*/ 3975100 w 5175250"/>
                  <a:gd name="connsiteY2" fmla="*/ 890057 h 909107"/>
                  <a:gd name="connsiteX3" fmla="*/ 1695450 w 5175250"/>
                  <a:gd name="connsiteY3" fmla="*/ 890057 h 909107"/>
                  <a:gd name="connsiteX4" fmla="*/ 1606550 w 5175250"/>
                  <a:gd name="connsiteY4" fmla="*/ 763057 h 909107"/>
                  <a:gd name="connsiteX5" fmla="*/ 723900 w 5175250"/>
                  <a:gd name="connsiteY5" fmla="*/ 763057 h 909107"/>
                  <a:gd name="connsiteX6" fmla="*/ 641350 w 5175250"/>
                  <a:gd name="connsiteY6" fmla="*/ 909107 h 909107"/>
                  <a:gd name="connsiteX7" fmla="*/ 107950 w 5175250"/>
                  <a:gd name="connsiteY7" fmla="*/ 909107 h 909107"/>
                  <a:gd name="connsiteX8" fmla="*/ 133350 w 5175250"/>
                  <a:gd name="connsiteY8" fmla="*/ 826557 h 909107"/>
                  <a:gd name="connsiteX9" fmla="*/ 31750 w 5175250"/>
                  <a:gd name="connsiteY9" fmla="*/ 807507 h 909107"/>
                  <a:gd name="connsiteX10" fmla="*/ 0 w 5175250"/>
                  <a:gd name="connsiteY10" fmla="*/ 712257 h 909107"/>
                  <a:gd name="connsiteX11" fmla="*/ 297657 w 5175250"/>
                  <a:gd name="connsiteY11" fmla="*/ 459051 h 909107"/>
                  <a:gd name="connsiteX12" fmla="*/ 1082675 w 5175250"/>
                  <a:gd name="connsiteY12" fmla="*/ 63764 h 909107"/>
                  <a:gd name="connsiteX13" fmla="*/ 1447800 w 5175250"/>
                  <a:gd name="connsiteY13" fmla="*/ 1057 h 909107"/>
                  <a:gd name="connsiteX14" fmla="*/ 1574800 w 5175250"/>
                  <a:gd name="connsiteY14" fmla="*/ 1057 h 909107"/>
                  <a:gd name="connsiteX15" fmla="*/ 5175250 w 5175250"/>
                  <a:gd name="connsiteY15" fmla="*/ 1057 h 909107"/>
                  <a:gd name="connsiteX16" fmla="*/ 5175250 w 5175250"/>
                  <a:gd name="connsiteY16" fmla="*/ 902757 h 909107"/>
                  <a:gd name="connsiteX17" fmla="*/ 4997450 w 5175250"/>
                  <a:gd name="connsiteY17" fmla="*/ 902757 h 909107"/>
                  <a:gd name="connsiteX18" fmla="*/ 4921250 w 5175250"/>
                  <a:gd name="connsiteY18" fmla="*/ 763057 h 909107"/>
                  <a:gd name="connsiteX0" fmla="*/ 4921250 w 5175250"/>
                  <a:gd name="connsiteY0" fmla="*/ 762005 h 908055"/>
                  <a:gd name="connsiteX1" fmla="*/ 4057650 w 5175250"/>
                  <a:gd name="connsiteY1" fmla="*/ 762005 h 908055"/>
                  <a:gd name="connsiteX2" fmla="*/ 3975100 w 5175250"/>
                  <a:gd name="connsiteY2" fmla="*/ 889005 h 908055"/>
                  <a:gd name="connsiteX3" fmla="*/ 1695450 w 5175250"/>
                  <a:gd name="connsiteY3" fmla="*/ 889005 h 908055"/>
                  <a:gd name="connsiteX4" fmla="*/ 1606550 w 5175250"/>
                  <a:gd name="connsiteY4" fmla="*/ 762005 h 908055"/>
                  <a:gd name="connsiteX5" fmla="*/ 723900 w 5175250"/>
                  <a:gd name="connsiteY5" fmla="*/ 762005 h 908055"/>
                  <a:gd name="connsiteX6" fmla="*/ 641350 w 5175250"/>
                  <a:gd name="connsiteY6" fmla="*/ 908055 h 908055"/>
                  <a:gd name="connsiteX7" fmla="*/ 107950 w 5175250"/>
                  <a:gd name="connsiteY7" fmla="*/ 908055 h 908055"/>
                  <a:gd name="connsiteX8" fmla="*/ 133350 w 5175250"/>
                  <a:gd name="connsiteY8" fmla="*/ 825505 h 908055"/>
                  <a:gd name="connsiteX9" fmla="*/ 31750 w 5175250"/>
                  <a:gd name="connsiteY9" fmla="*/ 806455 h 908055"/>
                  <a:gd name="connsiteX10" fmla="*/ 0 w 5175250"/>
                  <a:gd name="connsiteY10" fmla="*/ 711205 h 908055"/>
                  <a:gd name="connsiteX11" fmla="*/ 297657 w 5175250"/>
                  <a:gd name="connsiteY11" fmla="*/ 457999 h 908055"/>
                  <a:gd name="connsiteX12" fmla="*/ 1051718 w 5175250"/>
                  <a:gd name="connsiteY12" fmla="*/ 86524 h 908055"/>
                  <a:gd name="connsiteX13" fmla="*/ 1447800 w 5175250"/>
                  <a:gd name="connsiteY13" fmla="*/ 5 h 908055"/>
                  <a:gd name="connsiteX14" fmla="*/ 1574800 w 5175250"/>
                  <a:gd name="connsiteY14" fmla="*/ 5 h 908055"/>
                  <a:gd name="connsiteX15" fmla="*/ 5175250 w 5175250"/>
                  <a:gd name="connsiteY15" fmla="*/ 5 h 908055"/>
                  <a:gd name="connsiteX16" fmla="*/ 5175250 w 5175250"/>
                  <a:gd name="connsiteY16" fmla="*/ 901705 h 908055"/>
                  <a:gd name="connsiteX17" fmla="*/ 4997450 w 5175250"/>
                  <a:gd name="connsiteY17" fmla="*/ 901705 h 908055"/>
                  <a:gd name="connsiteX18" fmla="*/ 4921250 w 5175250"/>
                  <a:gd name="connsiteY18" fmla="*/ 762005 h 908055"/>
                  <a:gd name="connsiteX0" fmla="*/ 4921250 w 5175250"/>
                  <a:gd name="connsiteY0" fmla="*/ 762012 h 908062"/>
                  <a:gd name="connsiteX1" fmla="*/ 4057650 w 5175250"/>
                  <a:gd name="connsiteY1" fmla="*/ 762012 h 908062"/>
                  <a:gd name="connsiteX2" fmla="*/ 3975100 w 5175250"/>
                  <a:gd name="connsiteY2" fmla="*/ 889012 h 908062"/>
                  <a:gd name="connsiteX3" fmla="*/ 1695450 w 5175250"/>
                  <a:gd name="connsiteY3" fmla="*/ 889012 h 908062"/>
                  <a:gd name="connsiteX4" fmla="*/ 1606550 w 5175250"/>
                  <a:gd name="connsiteY4" fmla="*/ 762012 h 908062"/>
                  <a:gd name="connsiteX5" fmla="*/ 723900 w 5175250"/>
                  <a:gd name="connsiteY5" fmla="*/ 762012 h 908062"/>
                  <a:gd name="connsiteX6" fmla="*/ 641350 w 5175250"/>
                  <a:gd name="connsiteY6" fmla="*/ 908062 h 908062"/>
                  <a:gd name="connsiteX7" fmla="*/ 107950 w 5175250"/>
                  <a:gd name="connsiteY7" fmla="*/ 908062 h 908062"/>
                  <a:gd name="connsiteX8" fmla="*/ 133350 w 5175250"/>
                  <a:gd name="connsiteY8" fmla="*/ 825512 h 908062"/>
                  <a:gd name="connsiteX9" fmla="*/ 31750 w 5175250"/>
                  <a:gd name="connsiteY9" fmla="*/ 806462 h 908062"/>
                  <a:gd name="connsiteX10" fmla="*/ 0 w 5175250"/>
                  <a:gd name="connsiteY10" fmla="*/ 711212 h 908062"/>
                  <a:gd name="connsiteX11" fmla="*/ 297657 w 5175250"/>
                  <a:gd name="connsiteY11" fmla="*/ 458006 h 908062"/>
                  <a:gd name="connsiteX12" fmla="*/ 1044575 w 5175250"/>
                  <a:gd name="connsiteY12" fmla="*/ 79388 h 908062"/>
                  <a:gd name="connsiteX13" fmla="*/ 1447800 w 5175250"/>
                  <a:gd name="connsiteY13" fmla="*/ 12 h 908062"/>
                  <a:gd name="connsiteX14" fmla="*/ 1574800 w 5175250"/>
                  <a:gd name="connsiteY14" fmla="*/ 12 h 908062"/>
                  <a:gd name="connsiteX15" fmla="*/ 5175250 w 5175250"/>
                  <a:gd name="connsiteY15" fmla="*/ 12 h 908062"/>
                  <a:gd name="connsiteX16" fmla="*/ 5175250 w 5175250"/>
                  <a:gd name="connsiteY16" fmla="*/ 901712 h 908062"/>
                  <a:gd name="connsiteX17" fmla="*/ 4997450 w 5175250"/>
                  <a:gd name="connsiteY17" fmla="*/ 901712 h 908062"/>
                  <a:gd name="connsiteX18" fmla="*/ 4921250 w 5175250"/>
                  <a:gd name="connsiteY18" fmla="*/ 762012 h 908062"/>
                  <a:gd name="connsiteX0" fmla="*/ 4938241 w 5192241"/>
                  <a:gd name="connsiteY0" fmla="*/ 762012 h 908062"/>
                  <a:gd name="connsiteX1" fmla="*/ 4074641 w 5192241"/>
                  <a:gd name="connsiteY1" fmla="*/ 762012 h 908062"/>
                  <a:gd name="connsiteX2" fmla="*/ 3992091 w 5192241"/>
                  <a:gd name="connsiteY2" fmla="*/ 889012 h 908062"/>
                  <a:gd name="connsiteX3" fmla="*/ 1712441 w 5192241"/>
                  <a:gd name="connsiteY3" fmla="*/ 889012 h 908062"/>
                  <a:gd name="connsiteX4" fmla="*/ 1623541 w 5192241"/>
                  <a:gd name="connsiteY4" fmla="*/ 762012 h 908062"/>
                  <a:gd name="connsiteX5" fmla="*/ 740891 w 5192241"/>
                  <a:gd name="connsiteY5" fmla="*/ 762012 h 908062"/>
                  <a:gd name="connsiteX6" fmla="*/ 658341 w 5192241"/>
                  <a:gd name="connsiteY6" fmla="*/ 908062 h 908062"/>
                  <a:gd name="connsiteX7" fmla="*/ 124941 w 5192241"/>
                  <a:gd name="connsiteY7" fmla="*/ 908062 h 908062"/>
                  <a:gd name="connsiteX8" fmla="*/ 150341 w 5192241"/>
                  <a:gd name="connsiteY8" fmla="*/ 825512 h 908062"/>
                  <a:gd name="connsiteX9" fmla="*/ 48741 w 5192241"/>
                  <a:gd name="connsiteY9" fmla="*/ 806462 h 908062"/>
                  <a:gd name="connsiteX10" fmla="*/ 16991 w 5192241"/>
                  <a:gd name="connsiteY10" fmla="*/ 711212 h 908062"/>
                  <a:gd name="connsiteX11" fmla="*/ 314648 w 5192241"/>
                  <a:gd name="connsiteY11" fmla="*/ 458006 h 908062"/>
                  <a:gd name="connsiteX12" fmla="*/ 1061566 w 5192241"/>
                  <a:gd name="connsiteY12" fmla="*/ 79388 h 908062"/>
                  <a:gd name="connsiteX13" fmla="*/ 1464791 w 5192241"/>
                  <a:gd name="connsiteY13" fmla="*/ 12 h 908062"/>
                  <a:gd name="connsiteX14" fmla="*/ 1591791 w 5192241"/>
                  <a:gd name="connsiteY14" fmla="*/ 12 h 908062"/>
                  <a:gd name="connsiteX15" fmla="*/ 5192241 w 5192241"/>
                  <a:gd name="connsiteY15" fmla="*/ 12 h 908062"/>
                  <a:gd name="connsiteX16" fmla="*/ 5192241 w 5192241"/>
                  <a:gd name="connsiteY16" fmla="*/ 901712 h 908062"/>
                  <a:gd name="connsiteX17" fmla="*/ 5014441 w 5192241"/>
                  <a:gd name="connsiteY17" fmla="*/ 901712 h 908062"/>
                  <a:gd name="connsiteX18" fmla="*/ 4938241 w 5192241"/>
                  <a:gd name="connsiteY18" fmla="*/ 762012 h 908062"/>
                  <a:gd name="connsiteX0" fmla="*/ 4921250 w 5175250"/>
                  <a:gd name="connsiteY0" fmla="*/ 762012 h 908062"/>
                  <a:gd name="connsiteX1" fmla="*/ 4057650 w 5175250"/>
                  <a:gd name="connsiteY1" fmla="*/ 762012 h 908062"/>
                  <a:gd name="connsiteX2" fmla="*/ 3975100 w 5175250"/>
                  <a:gd name="connsiteY2" fmla="*/ 889012 h 908062"/>
                  <a:gd name="connsiteX3" fmla="*/ 1695450 w 5175250"/>
                  <a:gd name="connsiteY3" fmla="*/ 889012 h 908062"/>
                  <a:gd name="connsiteX4" fmla="*/ 1606550 w 5175250"/>
                  <a:gd name="connsiteY4" fmla="*/ 762012 h 908062"/>
                  <a:gd name="connsiteX5" fmla="*/ 723900 w 5175250"/>
                  <a:gd name="connsiteY5" fmla="*/ 762012 h 908062"/>
                  <a:gd name="connsiteX6" fmla="*/ 641350 w 5175250"/>
                  <a:gd name="connsiteY6" fmla="*/ 908062 h 908062"/>
                  <a:gd name="connsiteX7" fmla="*/ 107950 w 5175250"/>
                  <a:gd name="connsiteY7" fmla="*/ 908062 h 908062"/>
                  <a:gd name="connsiteX8" fmla="*/ 133350 w 5175250"/>
                  <a:gd name="connsiteY8" fmla="*/ 825512 h 908062"/>
                  <a:gd name="connsiteX9" fmla="*/ 0 w 5175250"/>
                  <a:gd name="connsiteY9" fmla="*/ 711212 h 908062"/>
                  <a:gd name="connsiteX10" fmla="*/ 297657 w 5175250"/>
                  <a:gd name="connsiteY10" fmla="*/ 458006 h 908062"/>
                  <a:gd name="connsiteX11" fmla="*/ 1044575 w 5175250"/>
                  <a:gd name="connsiteY11" fmla="*/ 79388 h 908062"/>
                  <a:gd name="connsiteX12" fmla="*/ 1447800 w 5175250"/>
                  <a:gd name="connsiteY12" fmla="*/ 12 h 908062"/>
                  <a:gd name="connsiteX13" fmla="*/ 1574800 w 5175250"/>
                  <a:gd name="connsiteY13" fmla="*/ 12 h 908062"/>
                  <a:gd name="connsiteX14" fmla="*/ 5175250 w 5175250"/>
                  <a:gd name="connsiteY14" fmla="*/ 12 h 908062"/>
                  <a:gd name="connsiteX15" fmla="*/ 5175250 w 5175250"/>
                  <a:gd name="connsiteY15" fmla="*/ 901712 h 908062"/>
                  <a:gd name="connsiteX16" fmla="*/ 4997450 w 5175250"/>
                  <a:gd name="connsiteY16" fmla="*/ 901712 h 908062"/>
                  <a:gd name="connsiteX17" fmla="*/ 4921250 w 5175250"/>
                  <a:gd name="connsiteY17" fmla="*/ 762012 h 908062"/>
                  <a:gd name="connsiteX0" fmla="*/ 4924728 w 5178728"/>
                  <a:gd name="connsiteY0" fmla="*/ 762012 h 908062"/>
                  <a:gd name="connsiteX1" fmla="*/ 4061128 w 5178728"/>
                  <a:gd name="connsiteY1" fmla="*/ 762012 h 908062"/>
                  <a:gd name="connsiteX2" fmla="*/ 3978578 w 5178728"/>
                  <a:gd name="connsiteY2" fmla="*/ 889012 h 908062"/>
                  <a:gd name="connsiteX3" fmla="*/ 1698928 w 5178728"/>
                  <a:gd name="connsiteY3" fmla="*/ 889012 h 908062"/>
                  <a:gd name="connsiteX4" fmla="*/ 1610028 w 5178728"/>
                  <a:gd name="connsiteY4" fmla="*/ 762012 h 908062"/>
                  <a:gd name="connsiteX5" fmla="*/ 727378 w 5178728"/>
                  <a:gd name="connsiteY5" fmla="*/ 762012 h 908062"/>
                  <a:gd name="connsiteX6" fmla="*/ 644828 w 5178728"/>
                  <a:gd name="connsiteY6" fmla="*/ 908062 h 908062"/>
                  <a:gd name="connsiteX7" fmla="*/ 111428 w 5178728"/>
                  <a:gd name="connsiteY7" fmla="*/ 908062 h 908062"/>
                  <a:gd name="connsiteX8" fmla="*/ 136828 w 5178728"/>
                  <a:gd name="connsiteY8" fmla="*/ 825512 h 908062"/>
                  <a:gd name="connsiteX9" fmla="*/ 3478 w 5178728"/>
                  <a:gd name="connsiteY9" fmla="*/ 711212 h 908062"/>
                  <a:gd name="connsiteX10" fmla="*/ 301135 w 5178728"/>
                  <a:gd name="connsiteY10" fmla="*/ 458006 h 908062"/>
                  <a:gd name="connsiteX11" fmla="*/ 1048053 w 5178728"/>
                  <a:gd name="connsiteY11" fmla="*/ 79388 h 908062"/>
                  <a:gd name="connsiteX12" fmla="*/ 1451278 w 5178728"/>
                  <a:gd name="connsiteY12" fmla="*/ 12 h 908062"/>
                  <a:gd name="connsiteX13" fmla="*/ 1578278 w 5178728"/>
                  <a:gd name="connsiteY13" fmla="*/ 12 h 908062"/>
                  <a:gd name="connsiteX14" fmla="*/ 5178728 w 5178728"/>
                  <a:gd name="connsiteY14" fmla="*/ 12 h 908062"/>
                  <a:gd name="connsiteX15" fmla="*/ 5178728 w 5178728"/>
                  <a:gd name="connsiteY15" fmla="*/ 901712 h 908062"/>
                  <a:gd name="connsiteX16" fmla="*/ 5000928 w 5178728"/>
                  <a:gd name="connsiteY16" fmla="*/ 901712 h 908062"/>
                  <a:gd name="connsiteX17" fmla="*/ 4924728 w 5178728"/>
                  <a:gd name="connsiteY17" fmla="*/ 762012 h 908062"/>
                  <a:gd name="connsiteX0" fmla="*/ 4921653 w 5175653"/>
                  <a:gd name="connsiteY0" fmla="*/ 762012 h 908062"/>
                  <a:gd name="connsiteX1" fmla="*/ 4058053 w 5175653"/>
                  <a:gd name="connsiteY1" fmla="*/ 762012 h 908062"/>
                  <a:gd name="connsiteX2" fmla="*/ 3975503 w 5175653"/>
                  <a:gd name="connsiteY2" fmla="*/ 889012 h 908062"/>
                  <a:gd name="connsiteX3" fmla="*/ 1695853 w 5175653"/>
                  <a:gd name="connsiteY3" fmla="*/ 889012 h 908062"/>
                  <a:gd name="connsiteX4" fmla="*/ 1606953 w 5175653"/>
                  <a:gd name="connsiteY4" fmla="*/ 762012 h 908062"/>
                  <a:gd name="connsiteX5" fmla="*/ 724303 w 5175653"/>
                  <a:gd name="connsiteY5" fmla="*/ 762012 h 908062"/>
                  <a:gd name="connsiteX6" fmla="*/ 641753 w 5175653"/>
                  <a:gd name="connsiteY6" fmla="*/ 908062 h 908062"/>
                  <a:gd name="connsiteX7" fmla="*/ 108353 w 5175653"/>
                  <a:gd name="connsiteY7" fmla="*/ 908062 h 908062"/>
                  <a:gd name="connsiteX8" fmla="*/ 133753 w 5175653"/>
                  <a:gd name="connsiteY8" fmla="*/ 825512 h 908062"/>
                  <a:gd name="connsiteX9" fmla="*/ 403 w 5175653"/>
                  <a:gd name="connsiteY9" fmla="*/ 711212 h 908062"/>
                  <a:gd name="connsiteX10" fmla="*/ 298060 w 5175653"/>
                  <a:gd name="connsiteY10" fmla="*/ 458006 h 908062"/>
                  <a:gd name="connsiteX11" fmla="*/ 1044978 w 5175653"/>
                  <a:gd name="connsiteY11" fmla="*/ 79388 h 908062"/>
                  <a:gd name="connsiteX12" fmla="*/ 1448203 w 5175653"/>
                  <a:gd name="connsiteY12" fmla="*/ 12 h 908062"/>
                  <a:gd name="connsiteX13" fmla="*/ 1575203 w 5175653"/>
                  <a:gd name="connsiteY13" fmla="*/ 12 h 908062"/>
                  <a:gd name="connsiteX14" fmla="*/ 5175653 w 5175653"/>
                  <a:gd name="connsiteY14" fmla="*/ 12 h 908062"/>
                  <a:gd name="connsiteX15" fmla="*/ 5175653 w 5175653"/>
                  <a:gd name="connsiteY15" fmla="*/ 901712 h 908062"/>
                  <a:gd name="connsiteX16" fmla="*/ 4997853 w 5175653"/>
                  <a:gd name="connsiteY16" fmla="*/ 901712 h 908062"/>
                  <a:gd name="connsiteX17" fmla="*/ 4921653 w 5175653"/>
                  <a:gd name="connsiteY17" fmla="*/ 762012 h 908062"/>
                  <a:gd name="connsiteX0" fmla="*/ 4907415 w 5161415"/>
                  <a:gd name="connsiteY0" fmla="*/ 762012 h 908062"/>
                  <a:gd name="connsiteX1" fmla="*/ 4043815 w 5161415"/>
                  <a:gd name="connsiteY1" fmla="*/ 762012 h 908062"/>
                  <a:gd name="connsiteX2" fmla="*/ 3961265 w 5161415"/>
                  <a:gd name="connsiteY2" fmla="*/ 889012 h 908062"/>
                  <a:gd name="connsiteX3" fmla="*/ 1681615 w 5161415"/>
                  <a:gd name="connsiteY3" fmla="*/ 889012 h 908062"/>
                  <a:gd name="connsiteX4" fmla="*/ 1592715 w 5161415"/>
                  <a:gd name="connsiteY4" fmla="*/ 762012 h 908062"/>
                  <a:gd name="connsiteX5" fmla="*/ 710065 w 5161415"/>
                  <a:gd name="connsiteY5" fmla="*/ 762012 h 908062"/>
                  <a:gd name="connsiteX6" fmla="*/ 627515 w 5161415"/>
                  <a:gd name="connsiteY6" fmla="*/ 908062 h 908062"/>
                  <a:gd name="connsiteX7" fmla="*/ 94115 w 5161415"/>
                  <a:gd name="connsiteY7" fmla="*/ 908062 h 908062"/>
                  <a:gd name="connsiteX8" fmla="*/ 119515 w 5161415"/>
                  <a:gd name="connsiteY8" fmla="*/ 825512 h 908062"/>
                  <a:gd name="connsiteX9" fmla="*/ 453 w 5161415"/>
                  <a:gd name="connsiteY9" fmla="*/ 746931 h 908062"/>
                  <a:gd name="connsiteX10" fmla="*/ 283822 w 5161415"/>
                  <a:gd name="connsiteY10" fmla="*/ 458006 h 908062"/>
                  <a:gd name="connsiteX11" fmla="*/ 1030740 w 5161415"/>
                  <a:gd name="connsiteY11" fmla="*/ 79388 h 908062"/>
                  <a:gd name="connsiteX12" fmla="*/ 1433965 w 5161415"/>
                  <a:gd name="connsiteY12" fmla="*/ 12 h 908062"/>
                  <a:gd name="connsiteX13" fmla="*/ 1560965 w 5161415"/>
                  <a:gd name="connsiteY13" fmla="*/ 12 h 908062"/>
                  <a:gd name="connsiteX14" fmla="*/ 5161415 w 5161415"/>
                  <a:gd name="connsiteY14" fmla="*/ 12 h 908062"/>
                  <a:gd name="connsiteX15" fmla="*/ 5161415 w 5161415"/>
                  <a:gd name="connsiteY15" fmla="*/ 901712 h 908062"/>
                  <a:gd name="connsiteX16" fmla="*/ 4983615 w 5161415"/>
                  <a:gd name="connsiteY16" fmla="*/ 901712 h 908062"/>
                  <a:gd name="connsiteX17" fmla="*/ 4907415 w 5161415"/>
                  <a:gd name="connsiteY17" fmla="*/ 762012 h 908062"/>
                  <a:gd name="connsiteX0" fmla="*/ 4906973 w 5160973"/>
                  <a:gd name="connsiteY0" fmla="*/ 762012 h 908062"/>
                  <a:gd name="connsiteX1" fmla="*/ 4043373 w 5160973"/>
                  <a:gd name="connsiteY1" fmla="*/ 762012 h 908062"/>
                  <a:gd name="connsiteX2" fmla="*/ 3960823 w 5160973"/>
                  <a:gd name="connsiteY2" fmla="*/ 889012 h 908062"/>
                  <a:gd name="connsiteX3" fmla="*/ 1681173 w 5160973"/>
                  <a:gd name="connsiteY3" fmla="*/ 889012 h 908062"/>
                  <a:gd name="connsiteX4" fmla="*/ 1592273 w 5160973"/>
                  <a:gd name="connsiteY4" fmla="*/ 762012 h 908062"/>
                  <a:gd name="connsiteX5" fmla="*/ 709623 w 5160973"/>
                  <a:gd name="connsiteY5" fmla="*/ 762012 h 908062"/>
                  <a:gd name="connsiteX6" fmla="*/ 627073 w 5160973"/>
                  <a:gd name="connsiteY6" fmla="*/ 908062 h 908062"/>
                  <a:gd name="connsiteX7" fmla="*/ 93673 w 5160973"/>
                  <a:gd name="connsiteY7" fmla="*/ 908062 h 908062"/>
                  <a:gd name="connsiteX8" fmla="*/ 119073 w 5160973"/>
                  <a:gd name="connsiteY8" fmla="*/ 825512 h 908062"/>
                  <a:gd name="connsiteX9" fmla="*/ 11 w 5160973"/>
                  <a:gd name="connsiteY9" fmla="*/ 746931 h 908062"/>
                  <a:gd name="connsiteX10" fmla="*/ 283380 w 5160973"/>
                  <a:gd name="connsiteY10" fmla="*/ 458006 h 908062"/>
                  <a:gd name="connsiteX11" fmla="*/ 1030298 w 5160973"/>
                  <a:gd name="connsiteY11" fmla="*/ 79388 h 908062"/>
                  <a:gd name="connsiteX12" fmla="*/ 1433523 w 5160973"/>
                  <a:gd name="connsiteY12" fmla="*/ 12 h 908062"/>
                  <a:gd name="connsiteX13" fmla="*/ 1560523 w 5160973"/>
                  <a:gd name="connsiteY13" fmla="*/ 12 h 908062"/>
                  <a:gd name="connsiteX14" fmla="*/ 5160973 w 5160973"/>
                  <a:gd name="connsiteY14" fmla="*/ 12 h 908062"/>
                  <a:gd name="connsiteX15" fmla="*/ 5160973 w 5160973"/>
                  <a:gd name="connsiteY15" fmla="*/ 901712 h 908062"/>
                  <a:gd name="connsiteX16" fmla="*/ 4983173 w 5160973"/>
                  <a:gd name="connsiteY16" fmla="*/ 901712 h 908062"/>
                  <a:gd name="connsiteX17" fmla="*/ 4906973 w 5160973"/>
                  <a:gd name="connsiteY17" fmla="*/ 762012 h 90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60973" h="908062">
                    <a:moveTo>
                      <a:pt x="4906973" y="762012"/>
                    </a:moveTo>
                    <a:lnTo>
                      <a:pt x="4043373" y="762012"/>
                    </a:lnTo>
                    <a:lnTo>
                      <a:pt x="3960823" y="889012"/>
                    </a:lnTo>
                    <a:lnTo>
                      <a:pt x="1681173" y="889012"/>
                    </a:lnTo>
                    <a:lnTo>
                      <a:pt x="1592273" y="762012"/>
                    </a:lnTo>
                    <a:lnTo>
                      <a:pt x="709623" y="762012"/>
                    </a:lnTo>
                    <a:lnTo>
                      <a:pt x="627073" y="908062"/>
                    </a:lnTo>
                    <a:lnTo>
                      <a:pt x="93673" y="908062"/>
                    </a:lnTo>
                    <a:lnTo>
                      <a:pt x="119073" y="825512"/>
                    </a:lnTo>
                    <a:cubicBezTo>
                      <a:pt x="101081" y="792704"/>
                      <a:pt x="-1179" y="834376"/>
                      <a:pt x="11" y="746931"/>
                    </a:cubicBezTo>
                    <a:cubicBezTo>
                      <a:pt x="1201" y="659486"/>
                      <a:pt x="111666" y="569263"/>
                      <a:pt x="283380" y="458006"/>
                    </a:cubicBezTo>
                    <a:cubicBezTo>
                      <a:pt x="455095" y="346749"/>
                      <a:pt x="838608" y="155720"/>
                      <a:pt x="1030298" y="79388"/>
                    </a:cubicBezTo>
                    <a:cubicBezTo>
                      <a:pt x="1221989" y="3056"/>
                      <a:pt x="1349915" y="-252"/>
                      <a:pt x="1433523" y="12"/>
                    </a:cubicBezTo>
                    <a:lnTo>
                      <a:pt x="1560523" y="12"/>
                    </a:lnTo>
                    <a:lnTo>
                      <a:pt x="5160973" y="12"/>
                    </a:lnTo>
                    <a:lnTo>
                      <a:pt x="5160973" y="901712"/>
                    </a:lnTo>
                    <a:lnTo>
                      <a:pt x="4983173" y="901712"/>
                    </a:lnTo>
                    <a:lnTo>
                      <a:pt x="4906973" y="762012"/>
                    </a:lnTo>
                    <a:close/>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44" name="Freeform 143"/>
              <p:cNvSpPr/>
              <p:nvPr/>
            </p:nvSpPr>
            <p:spPr>
              <a:xfrm>
                <a:off x="2138363" y="1824037"/>
                <a:ext cx="214312" cy="166688"/>
              </a:xfrm>
              <a:custGeom>
                <a:avLst/>
                <a:gdLst>
                  <a:gd name="connsiteX0" fmla="*/ 0 w 214312"/>
                  <a:gd name="connsiteY0" fmla="*/ 61912 h 157162"/>
                  <a:gd name="connsiteX1" fmla="*/ 90487 w 214312"/>
                  <a:gd name="connsiteY1" fmla="*/ 157162 h 157162"/>
                  <a:gd name="connsiteX2" fmla="*/ 214312 w 214312"/>
                  <a:gd name="connsiteY2" fmla="*/ 119062 h 157162"/>
                  <a:gd name="connsiteX3" fmla="*/ 214312 w 214312"/>
                  <a:gd name="connsiteY3" fmla="*/ 0 h 157162"/>
                  <a:gd name="connsiteX4" fmla="*/ 0 w 214312"/>
                  <a:gd name="connsiteY4" fmla="*/ 61912 h 157162"/>
                  <a:gd name="connsiteX0" fmla="*/ 0 w 214312"/>
                  <a:gd name="connsiteY0" fmla="*/ 85725 h 180975"/>
                  <a:gd name="connsiteX1" fmla="*/ 90487 w 214312"/>
                  <a:gd name="connsiteY1" fmla="*/ 180975 h 180975"/>
                  <a:gd name="connsiteX2" fmla="*/ 214312 w 214312"/>
                  <a:gd name="connsiteY2" fmla="*/ 142875 h 180975"/>
                  <a:gd name="connsiteX3" fmla="*/ 200025 w 214312"/>
                  <a:gd name="connsiteY3" fmla="*/ 0 h 180975"/>
                  <a:gd name="connsiteX4" fmla="*/ 0 w 214312"/>
                  <a:gd name="connsiteY4" fmla="*/ 85725 h 180975"/>
                  <a:gd name="connsiteX0" fmla="*/ 0 w 214312"/>
                  <a:gd name="connsiteY0" fmla="*/ 71438 h 166688"/>
                  <a:gd name="connsiteX1" fmla="*/ 90487 w 214312"/>
                  <a:gd name="connsiteY1" fmla="*/ 166688 h 166688"/>
                  <a:gd name="connsiteX2" fmla="*/ 214312 w 214312"/>
                  <a:gd name="connsiteY2" fmla="*/ 128588 h 166688"/>
                  <a:gd name="connsiteX3" fmla="*/ 200025 w 214312"/>
                  <a:gd name="connsiteY3" fmla="*/ 0 h 166688"/>
                  <a:gd name="connsiteX4" fmla="*/ 0 w 214312"/>
                  <a:gd name="connsiteY4" fmla="*/ 71438 h 16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12" h="166688">
                    <a:moveTo>
                      <a:pt x="0" y="71438"/>
                    </a:moveTo>
                    <a:lnTo>
                      <a:pt x="90487" y="166688"/>
                    </a:lnTo>
                    <a:lnTo>
                      <a:pt x="214312" y="128588"/>
                    </a:lnTo>
                    <a:lnTo>
                      <a:pt x="200025" y="0"/>
                    </a:lnTo>
                    <a:lnTo>
                      <a:pt x="0" y="71438"/>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130" name="Group 129"/>
            <p:cNvGrpSpPr/>
            <p:nvPr/>
          </p:nvGrpSpPr>
          <p:grpSpPr>
            <a:xfrm flipH="1">
              <a:off x="8029928" y="2213223"/>
              <a:ext cx="1025300" cy="192555"/>
              <a:chOff x="1303327" y="1600187"/>
              <a:chExt cx="5160973" cy="969249"/>
            </a:xfrm>
            <a:effectLst/>
          </p:grpSpPr>
          <p:grpSp>
            <p:nvGrpSpPr>
              <p:cNvPr id="131" name="Group 130"/>
              <p:cNvGrpSpPr/>
              <p:nvPr/>
            </p:nvGrpSpPr>
            <p:grpSpPr>
              <a:xfrm>
                <a:off x="1977203" y="2285282"/>
                <a:ext cx="962018" cy="284154"/>
                <a:chOff x="4630903" y="3120544"/>
                <a:chExt cx="962018" cy="284154"/>
              </a:xfrm>
            </p:grpSpPr>
            <p:sp>
              <p:nvSpPr>
                <p:cNvPr id="138" name="Rectangle 137"/>
                <p:cNvSpPr/>
                <p:nvPr/>
              </p:nvSpPr>
              <p:spPr>
                <a:xfrm>
                  <a:off x="4630903" y="3120544"/>
                  <a:ext cx="962018"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39" name="Oval 138"/>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40" name="Oval 139"/>
                <p:cNvSpPr/>
                <p:nvPr/>
              </p:nvSpPr>
              <p:spPr>
                <a:xfrm>
                  <a:off x="5353492"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132" name="Group 131"/>
              <p:cNvGrpSpPr/>
              <p:nvPr/>
            </p:nvGrpSpPr>
            <p:grpSpPr>
              <a:xfrm>
                <a:off x="5300952" y="2285282"/>
                <a:ext cx="962018" cy="284154"/>
                <a:chOff x="4630903" y="3120544"/>
                <a:chExt cx="962018" cy="284154"/>
              </a:xfrm>
            </p:grpSpPr>
            <p:sp>
              <p:nvSpPr>
                <p:cNvPr id="135" name="Rectangle 134"/>
                <p:cNvSpPr/>
                <p:nvPr/>
              </p:nvSpPr>
              <p:spPr>
                <a:xfrm>
                  <a:off x="4630903" y="3120544"/>
                  <a:ext cx="962018"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36" name="Oval 135"/>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37" name="Oval 136"/>
                <p:cNvSpPr/>
                <p:nvPr/>
              </p:nvSpPr>
              <p:spPr>
                <a:xfrm>
                  <a:off x="5353492"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133" name="Freeform 132"/>
              <p:cNvSpPr/>
              <p:nvPr/>
            </p:nvSpPr>
            <p:spPr>
              <a:xfrm>
                <a:off x="1303327" y="1600187"/>
                <a:ext cx="5160973" cy="908062"/>
              </a:xfrm>
              <a:custGeom>
                <a:avLst/>
                <a:gdLst>
                  <a:gd name="connsiteX0" fmla="*/ 4921250 w 5175250"/>
                  <a:gd name="connsiteY0" fmla="*/ 762000 h 908050"/>
                  <a:gd name="connsiteX1" fmla="*/ 4057650 w 5175250"/>
                  <a:gd name="connsiteY1" fmla="*/ 762000 h 908050"/>
                  <a:gd name="connsiteX2" fmla="*/ 3975100 w 5175250"/>
                  <a:gd name="connsiteY2" fmla="*/ 889000 h 908050"/>
                  <a:gd name="connsiteX3" fmla="*/ 1695450 w 5175250"/>
                  <a:gd name="connsiteY3" fmla="*/ 889000 h 908050"/>
                  <a:gd name="connsiteX4" fmla="*/ 1606550 w 5175250"/>
                  <a:gd name="connsiteY4" fmla="*/ 762000 h 908050"/>
                  <a:gd name="connsiteX5" fmla="*/ 723900 w 5175250"/>
                  <a:gd name="connsiteY5" fmla="*/ 762000 h 908050"/>
                  <a:gd name="connsiteX6" fmla="*/ 641350 w 5175250"/>
                  <a:gd name="connsiteY6" fmla="*/ 908050 h 908050"/>
                  <a:gd name="connsiteX7" fmla="*/ 107950 w 5175250"/>
                  <a:gd name="connsiteY7" fmla="*/ 908050 h 908050"/>
                  <a:gd name="connsiteX8" fmla="*/ 133350 w 5175250"/>
                  <a:gd name="connsiteY8" fmla="*/ 825500 h 908050"/>
                  <a:gd name="connsiteX9" fmla="*/ 31750 w 5175250"/>
                  <a:gd name="connsiteY9" fmla="*/ 806450 h 908050"/>
                  <a:gd name="connsiteX10" fmla="*/ 0 w 5175250"/>
                  <a:gd name="connsiteY10" fmla="*/ 711200 h 908050"/>
                  <a:gd name="connsiteX11" fmla="*/ 76200 w 5175250"/>
                  <a:gd name="connsiteY11" fmla="*/ 641350 h 908050"/>
                  <a:gd name="connsiteX12" fmla="*/ 1130300 w 5175250"/>
                  <a:gd name="connsiteY12" fmla="*/ 69850 h 908050"/>
                  <a:gd name="connsiteX13" fmla="*/ 1447800 w 5175250"/>
                  <a:gd name="connsiteY13" fmla="*/ 0 h 908050"/>
                  <a:gd name="connsiteX14" fmla="*/ 1574800 w 5175250"/>
                  <a:gd name="connsiteY14" fmla="*/ 0 h 908050"/>
                  <a:gd name="connsiteX15" fmla="*/ 5175250 w 5175250"/>
                  <a:gd name="connsiteY15" fmla="*/ 0 h 908050"/>
                  <a:gd name="connsiteX16" fmla="*/ 5175250 w 5175250"/>
                  <a:gd name="connsiteY16" fmla="*/ 901700 h 908050"/>
                  <a:gd name="connsiteX17" fmla="*/ 4997450 w 5175250"/>
                  <a:gd name="connsiteY17" fmla="*/ 901700 h 908050"/>
                  <a:gd name="connsiteX18" fmla="*/ 4921250 w 5175250"/>
                  <a:gd name="connsiteY18" fmla="*/ 762000 h 908050"/>
                  <a:gd name="connsiteX0" fmla="*/ 4921250 w 5175250"/>
                  <a:gd name="connsiteY0" fmla="*/ 763281 h 909331"/>
                  <a:gd name="connsiteX1" fmla="*/ 4057650 w 5175250"/>
                  <a:gd name="connsiteY1" fmla="*/ 763281 h 909331"/>
                  <a:gd name="connsiteX2" fmla="*/ 3975100 w 5175250"/>
                  <a:gd name="connsiteY2" fmla="*/ 890281 h 909331"/>
                  <a:gd name="connsiteX3" fmla="*/ 1695450 w 5175250"/>
                  <a:gd name="connsiteY3" fmla="*/ 890281 h 909331"/>
                  <a:gd name="connsiteX4" fmla="*/ 1606550 w 5175250"/>
                  <a:gd name="connsiteY4" fmla="*/ 763281 h 909331"/>
                  <a:gd name="connsiteX5" fmla="*/ 723900 w 5175250"/>
                  <a:gd name="connsiteY5" fmla="*/ 763281 h 909331"/>
                  <a:gd name="connsiteX6" fmla="*/ 641350 w 5175250"/>
                  <a:gd name="connsiteY6" fmla="*/ 909331 h 909331"/>
                  <a:gd name="connsiteX7" fmla="*/ 107950 w 5175250"/>
                  <a:gd name="connsiteY7" fmla="*/ 909331 h 909331"/>
                  <a:gd name="connsiteX8" fmla="*/ 133350 w 5175250"/>
                  <a:gd name="connsiteY8" fmla="*/ 826781 h 909331"/>
                  <a:gd name="connsiteX9" fmla="*/ 31750 w 5175250"/>
                  <a:gd name="connsiteY9" fmla="*/ 807731 h 909331"/>
                  <a:gd name="connsiteX10" fmla="*/ 0 w 5175250"/>
                  <a:gd name="connsiteY10" fmla="*/ 712481 h 909331"/>
                  <a:gd name="connsiteX11" fmla="*/ 76200 w 5175250"/>
                  <a:gd name="connsiteY11" fmla="*/ 642631 h 909331"/>
                  <a:gd name="connsiteX12" fmla="*/ 1130300 w 5175250"/>
                  <a:gd name="connsiteY12" fmla="*/ 71131 h 909331"/>
                  <a:gd name="connsiteX13" fmla="*/ 1447800 w 5175250"/>
                  <a:gd name="connsiteY13" fmla="*/ 1281 h 909331"/>
                  <a:gd name="connsiteX14" fmla="*/ 1574800 w 5175250"/>
                  <a:gd name="connsiteY14" fmla="*/ 1281 h 909331"/>
                  <a:gd name="connsiteX15" fmla="*/ 5175250 w 5175250"/>
                  <a:gd name="connsiteY15" fmla="*/ 1281 h 909331"/>
                  <a:gd name="connsiteX16" fmla="*/ 5175250 w 5175250"/>
                  <a:gd name="connsiteY16" fmla="*/ 902981 h 909331"/>
                  <a:gd name="connsiteX17" fmla="*/ 4997450 w 5175250"/>
                  <a:gd name="connsiteY17" fmla="*/ 902981 h 909331"/>
                  <a:gd name="connsiteX18" fmla="*/ 4921250 w 5175250"/>
                  <a:gd name="connsiteY18" fmla="*/ 763281 h 909331"/>
                  <a:gd name="connsiteX0" fmla="*/ 4921250 w 5175250"/>
                  <a:gd name="connsiteY0" fmla="*/ 766413 h 912463"/>
                  <a:gd name="connsiteX1" fmla="*/ 4057650 w 5175250"/>
                  <a:gd name="connsiteY1" fmla="*/ 766413 h 912463"/>
                  <a:gd name="connsiteX2" fmla="*/ 3975100 w 5175250"/>
                  <a:gd name="connsiteY2" fmla="*/ 893413 h 912463"/>
                  <a:gd name="connsiteX3" fmla="*/ 1695450 w 5175250"/>
                  <a:gd name="connsiteY3" fmla="*/ 893413 h 912463"/>
                  <a:gd name="connsiteX4" fmla="*/ 1606550 w 5175250"/>
                  <a:gd name="connsiteY4" fmla="*/ 766413 h 912463"/>
                  <a:gd name="connsiteX5" fmla="*/ 723900 w 5175250"/>
                  <a:gd name="connsiteY5" fmla="*/ 766413 h 912463"/>
                  <a:gd name="connsiteX6" fmla="*/ 641350 w 5175250"/>
                  <a:gd name="connsiteY6" fmla="*/ 912463 h 912463"/>
                  <a:gd name="connsiteX7" fmla="*/ 107950 w 5175250"/>
                  <a:gd name="connsiteY7" fmla="*/ 912463 h 912463"/>
                  <a:gd name="connsiteX8" fmla="*/ 133350 w 5175250"/>
                  <a:gd name="connsiteY8" fmla="*/ 829913 h 912463"/>
                  <a:gd name="connsiteX9" fmla="*/ 31750 w 5175250"/>
                  <a:gd name="connsiteY9" fmla="*/ 810863 h 912463"/>
                  <a:gd name="connsiteX10" fmla="*/ 0 w 5175250"/>
                  <a:gd name="connsiteY10" fmla="*/ 715613 h 912463"/>
                  <a:gd name="connsiteX11" fmla="*/ 76200 w 5175250"/>
                  <a:gd name="connsiteY11" fmla="*/ 645763 h 912463"/>
                  <a:gd name="connsiteX12" fmla="*/ 1082675 w 5175250"/>
                  <a:gd name="connsiteY12" fmla="*/ 67120 h 912463"/>
                  <a:gd name="connsiteX13" fmla="*/ 1447800 w 5175250"/>
                  <a:gd name="connsiteY13" fmla="*/ 4413 h 912463"/>
                  <a:gd name="connsiteX14" fmla="*/ 1574800 w 5175250"/>
                  <a:gd name="connsiteY14" fmla="*/ 4413 h 912463"/>
                  <a:gd name="connsiteX15" fmla="*/ 5175250 w 5175250"/>
                  <a:gd name="connsiteY15" fmla="*/ 4413 h 912463"/>
                  <a:gd name="connsiteX16" fmla="*/ 5175250 w 5175250"/>
                  <a:gd name="connsiteY16" fmla="*/ 906113 h 912463"/>
                  <a:gd name="connsiteX17" fmla="*/ 4997450 w 5175250"/>
                  <a:gd name="connsiteY17" fmla="*/ 906113 h 912463"/>
                  <a:gd name="connsiteX18" fmla="*/ 4921250 w 5175250"/>
                  <a:gd name="connsiteY18" fmla="*/ 766413 h 912463"/>
                  <a:gd name="connsiteX0" fmla="*/ 4921250 w 5175250"/>
                  <a:gd name="connsiteY0" fmla="*/ 762000 h 908050"/>
                  <a:gd name="connsiteX1" fmla="*/ 4057650 w 5175250"/>
                  <a:gd name="connsiteY1" fmla="*/ 762000 h 908050"/>
                  <a:gd name="connsiteX2" fmla="*/ 3975100 w 5175250"/>
                  <a:gd name="connsiteY2" fmla="*/ 889000 h 908050"/>
                  <a:gd name="connsiteX3" fmla="*/ 1695450 w 5175250"/>
                  <a:gd name="connsiteY3" fmla="*/ 889000 h 908050"/>
                  <a:gd name="connsiteX4" fmla="*/ 1606550 w 5175250"/>
                  <a:gd name="connsiteY4" fmla="*/ 762000 h 908050"/>
                  <a:gd name="connsiteX5" fmla="*/ 723900 w 5175250"/>
                  <a:gd name="connsiteY5" fmla="*/ 762000 h 908050"/>
                  <a:gd name="connsiteX6" fmla="*/ 641350 w 5175250"/>
                  <a:gd name="connsiteY6" fmla="*/ 908050 h 908050"/>
                  <a:gd name="connsiteX7" fmla="*/ 107950 w 5175250"/>
                  <a:gd name="connsiteY7" fmla="*/ 908050 h 908050"/>
                  <a:gd name="connsiteX8" fmla="*/ 133350 w 5175250"/>
                  <a:gd name="connsiteY8" fmla="*/ 825500 h 908050"/>
                  <a:gd name="connsiteX9" fmla="*/ 31750 w 5175250"/>
                  <a:gd name="connsiteY9" fmla="*/ 806450 h 908050"/>
                  <a:gd name="connsiteX10" fmla="*/ 0 w 5175250"/>
                  <a:gd name="connsiteY10" fmla="*/ 711200 h 908050"/>
                  <a:gd name="connsiteX11" fmla="*/ 76200 w 5175250"/>
                  <a:gd name="connsiteY11" fmla="*/ 641350 h 908050"/>
                  <a:gd name="connsiteX12" fmla="*/ 1082675 w 5175250"/>
                  <a:gd name="connsiteY12" fmla="*/ 62707 h 908050"/>
                  <a:gd name="connsiteX13" fmla="*/ 1447800 w 5175250"/>
                  <a:gd name="connsiteY13" fmla="*/ 0 h 908050"/>
                  <a:gd name="connsiteX14" fmla="*/ 1574800 w 5175250"/>
                  <a:gd name="connsiteY14" fmla="*/ 0 h 908050"/>
                  <a:gd name="connsiteX15" fmla="*/ 5175250 w 5175250"/>
                  <a:gd name="connsiteY15" fmla="*/ 0 h 908050"/>
                  <a:gd name="connsiteX16" fmla="*/ 5175250 w 5175250"/>
                  <a:gd name="connsiteY16" fmla="*/ 901700 h 908050"/>
                  <a:gd name="connsiteX17" fmla="*/ 4997450 w 5175250"/>
                  <a:gd name="connsiteY17" fmla="*/ 901700 h 908050"/>
                  <a:gd name="connsiteX18" fmla="*/ 4921250 w 5175250"/>
                  <a:gd name="connsiteY18" fmla="*/ 762000 h 908050"/>
                  <a:gd name="connsiteX0" fmla="*/ 4921250 w 5175250"/>
                  <a:gd name="connsiteY0" fmla="*/ 762001 h 908051"/>
                  <a:gd name="connsiteX1" fmla="*/ 4057650 w 5175250"/>
                  <a:gd name="connsiteY1" fmla="*/ 762001 h 908051"/>
                  <a:gd name="connsiteX2" fmla="*/ 3975100 w 5175250"/>
                  <a:gd name="connsiteY2" fmla="*/ 889001 h 908051"/>
                  <a:gd name="connsiteX3" fmla="*/ 1695450 w 5175250"/>
                  <a:gd name="connsiteY3" fmla="*/ 889001 h 908051"/>
                  <a:gd name="connsiteX4" fmla="*/ 1606550 w 5175250"/>
                  <a:gd name="connsiteY4" fmla="*/ 762001 h 908051"/>
                  <a:gd name="connsiteX5" fmla="*/ 723900 w 5175250"/>
                  <a:gd name="connsiteY5" fmla="*/ 762001 h 908051"/>
                  <a:gd name="connsiteX6" fmla="*/ 641350 w 5175250"/>
                  <a:gd name="connsiteY6" fmla="*/ 908051 h 908051"/>
                  <a:gd name="connsiteX7" fmla="*/ 107950 w 5175250"/>
                  <a:gd name="connsiteY7" fmla="*/ 908051 h 908051"/>
                  <a:gd name="connsiteX8" fmla="*/ 133350 w 5175250"/>
                  <a:gd name="connsiteY8" fmla="*/ 825501 h 908051"/>
                  <a:gd name="connsiteX9" fmla="*/ 31750 w 5175250"/>
                  <a:gd name="connsiteY9" fmla="*/ 806451 h 908051"/>
                  <a:gd name="connsiteX10" fmla="*/ 0 w 5175250"/>
                  <a:gd name="connsiteY10" fmla="*/ 711201 h 908051"/>
                  <a:gd name="connsiteX11" fmla="*/ 76200 w 5175250"/>
                  <a:gd name="connsiteY11" fmla="*/ 641351 h 908051"/>
                  <a:gd name="connsiteX12" fmla="*/ 1082675 w 5175250"/>
                  <a:gd name="connsiteY12" fmla="*/ 62708 h 908051"/>
                  <a:gd name="connsiteX13" fmla="*/ 1447800 w 5175250"/>
                  <a:gd name="connsiteY13" fmla="*/ 1 h 908051"/>
                  <a:gd name="connsiteX14" fmla="*/ 1574800 w 5175250"/>
                  <a:gd name="connsiteY14" fmla="*/ 1 h 908051"/>
                  <a:gd name="connsiteX15" fmla="*/ 5175250 w 5175250"/>
                  <a:gd name="connsiteY15" fmla="*/ 1 h 908051"/>
                  <a:gd name="connsiteX16" fmla="*/ 5175250 w 5175250"/>
                  <a:gd name="connsiteY16" fmla="*/ 901701 h 908051"/>
                  <a:gd name="connsiteX17" fmla="*/ 4997450 w 5175250"/>
                  <a:gd name="connsiteY17" fmla="*/ 901701 h 908051"/>
                  <a:gd name="connsiteX18" fmla="*/ 4921250 w 5175250"/>
                  <a:gd name="connsiteY18" fmla="*/ 762001 h 908051"/>
                  <a:gd name="connsiteX0" fmla="*/ 4948673 w 5202673"/>
                  <a:gd name="connsiteY0" fmla="*/ 762001 h 908051"/>
                  <a:gd name="connsiteX1" fmla="*/ 4085073 w 5202673"/>
                  <a:gd name="connsiteY1" fmla="*/ 762001 h 908051"/>
                  <a:gd name="connsiteX2" fmla="*/ 4002523 w 5202673"/>
                  <a:gd name="connsiteY2" fmla="*/ 889001 h 908051"/>
                  <a:gd name="connsiteX3" fmla="*/ 1722873 w 5202673"/>
                  <a:gd name="connsiteY3" fmla="*/ 889001 h 908051"/>
                  <a:gd name="connsiteX4" fmla="*/ 1633973 w 5202673"/>
                  <a:gd name="connsiteY4" fmla="*/ 762001 h 908051"/>
                  <a:gd name="connsiteX5" fmla="*/ 751323 w 5202673"/>
                  <a:gd name="connsiteY5" fmla="*/ 762001 h 908051"/>
                  <a:gd name="connsiteX6" fmla="*/ 668773 w 5202673"/>
                  <a:gd name="connsiteY6" fmla="*/ 908051 h 908051"/>
                  <a:gd name="connsiteX7" fmla="*/ 135373 w 5202673"/>
                  <a:gd name="connsiteY7" fmla="*/ 908051 h 908051"/>
                  <a:gd name="connsiteX8" fmla="*/ 160773 w 5202673"/>
                  <a:gd name="connsiteY8" fmla="*/ 825501 h 908051"/>
                  <a:gd name="connsiteX9" fmla="*/ 59173 w 5202673"/>
                  <a:gd name="connsiteY9" fmla="*/ 806451 h 908051"/>
                  <a:gd name="connsiteX10" fmla="*/ 27423 w 5202673"/>
                  <a:gd name="connsiteY10" fmla="*/ 711201 h 908051"/>
                  <a:gd name="connsiteX11" fmla="*/ 103623 w 5202673"/>
                  <a:gd name="connsiteY11" fmla="*/ 641351 h 908051"/>
                  <a:gd name="connsiteX12" fmla="*/ 1110098 w 5202673"/>
                  <a:gd name="connsiteY12" fmla="*/ 62708 h 908051"/>
                  <a:gd name="connsiteX13" fmla="*/ 1475223 w 5202673"/>
                  <a:gd name="connsiteY13" fmla="*/ 1 h 908051"/>
                  <a:gd name="connsiteX14" fmla="*/ 1602223 w 5202673"/>
                  <a:gd name="connsiteY14" fmla="*/ 1 h 908051"/>
                  <a:gd name="connsiteX15" fmla="*/ 5202673 w 5202673"/>
                  <a:gd name="connsiteY15" fmla="*/ 1 h 908051"/>
                  <a:gd name="connsiteX16" fmla="*/ 5202673 w 5202673"/>
                  <a:gd name="connsiteY16" fmla="*/ 901701 h 908051"/>
                  <a:gd name="connsiteX17" fmla="*/ 5024873 w 5202673"/>
                  <a:gd name="connsiteY17" fmla="*/ 901701 h 908051"/>
                  <a:gd name="connsiteX18" fmla="*/ 4948673 w 5202673"/>
                  <a:gd name="connsiteY18" fmla="*/ 762001 h 908051"/>
                  <a:gd name="connsiteX0" fmla="*/ 4921250 w 5175250"/>
                  <a:gd name="connsiteY0" fmla="*/ 762001 h 908051"/>
                  <a:gd name="connsiteX1" fmla="*/ 4057650 w 5175250"/>
                  <a:gd name="connsiteY1" fmla="*/ 762001 h 908051"/>
                  <a:gd name="connsiteX2" fmla="*/ 3975100 w 5175250"/>
                  <a:gd name="connsiteY2" fmla="*/ 889001 h 908051"/>
                  <a:gd name="connsiteX3" fmla="*/ 1695450 w 5175250"/>
                  <a:gd name="connsiteY3" fmla="*/ 889001 h 908051"/>
                  <a:gd name="connsiteX4" fmla="*/ 1606550 w 5175250"/>
                  <a:gd name="connsiteY4" fmla="*/ 762001 h 908051"/>
                  <a:gd name="connsiteX5" fmla="*/ 723900 w 5175250"/>
                  <a:gd name="connsiteY5" fmla="*/ 762001 h 908051"/>
                  <a:gd name="connsiteX6" fmla="*/ 641350 w 5175250"/>
                  <a:gd name="connsiteY6" fmla="*/ 908051 h 908051"/>
                  <a:gd name="connsiteX7" fmla="*/ 107950 w 5175250"/>
                  <a:gd name="connsiteY7" fmla="*/ 908051 h 908051"/>
                  <a:gd name="connsiteX8" fmla="*/ 133350 w 5175250"/>
                  <a:gd name="connsiteY8" fmla="*/ 825501 h 908051"/>
                  <a:gd name="connsiteX9" fmla="*/ 31750 w 5175250"/>
                  <a:gd name="connsiteY9" fmla="*/ 806451 h 908051"/>
                  <a:gd name="connsiteX10" fmla="*/ 0 w 5175250"/>
                  <a:gd name="connsiteY10" fmla="*/ 711201 h 908051"/>
                  <a:gd name="connsiteX11" fmla="*/ 76200 w 5175250"/>
                  <a:gd name="connsiteY11" fmla="*/ 641351 h 908051"/>
                  <a:gd name="connsiteX12" fmla="*/ 1082675 w 5175250"/>
                  <a:gd name="connsiteY12" fmla="*/ 62708 h 908051"/>
                  <a:gd name="connsiteX13" fmla="*/ 1447800 w 5175250"/>
                  <a:gd name="connsiteY13" fmla="*/ 1 h 908051"/>
                  <a:gd name="connsiteX14" fmla="*/ 1574800 w 5175250"/>
                  <a:gd name="connsiteY14" fmla="*/ 1 h 908051"/>
                  <a:gd name="connsiteX15" fmla="*/ 5175250 w 5175250"/>
                  <a:gd name="connsiteY15" fmla="*/ 1 h 908051"/>
                  <a:gd name="connsiteX16" fmla="*/ 5175250 w 5175250"/>
                  <a:gd name="connsiteY16" fmla="*/ 901701 h 908051"/>
                  <a:gd name="connsiteX17" fmla="*/ 4997450 w 5175250"/>
                  <a:gd name="connsiteY17" fmla="*/ 901701 h 908051"/>
                  <a:gd name="connsiteX18" fmla="*/ 4921250 w 5175250"/>
                  <a:gd name="connsiteY18" fmla="*/ 762001 h 908051"/>
                  <a:gd name="connsiteX0" fmla="*/ 4921250 w 5175250"/>
                  <a:gd name="connsiteY0" fmla="*/ 765053 h 911103"/>
                  <a:gd name="connsiteX1" fmla="*/ 4057650 w 5175250"/>
                  <a:gd name="connsiteY1" fmla="*/ 765053 h 911103"/>
                  <a:gd name="connsiteX2" fmla="*/ 3975100 w 5175250"/>
                  <a:gd name="connsiteY2" fmla="*/ 892053 h 911103"/>
                  <a:gd name="connsiteX3" fmla="*/ 1695450 w 5175250"/>
                  <a:gd name="connsiteY3" fmla="*/ 892053 h 911103"/>
                  <a:gd name="connsiteX4" fmla="*/ 1606550 w 5175250"/>
                  <a:gd name="connsiteY4" fmla="*/ 765053 h 911103"/>
                  <a:gd name="connsiteX5" fmla="*/ 723900 w 5175250"/>
                  <a:gd name="connsiteY5" fmla="*/ 765053 h 911103"/>
                  <a:gd name="connsiteX6" fmla="*/ 641350 w 5175250"/>
                  <a:gd name="connsiteY6" fmla="*/ 911103 h 911103"/>
                  <a:gd name="connsiteX7" fmla="*/ 107950 w 5175250"/>
                  <a:gd name="connsiteY7" fmla="*/ 911103 h 911103"/>
                  <a:gd name="connsiteX8" fmla="*/ 133350 w 5175250"/>
                  <a:gd name="connsiteY8" fmla="*/ 828553 h 911103"/>
                  <a:gd name="connsiteX9" fmla="*/ 31750 w 5175250"/>
                  <a:gd name="connsiteY9" fmla="*/ 809503 h 911103"/>
                  <a:gd name="connsiteX10" fmla="*/ 0 w 5175250"/>
                  <a:gd name="connsiteY10" fmla="*/ 714253 h 911103"/>
                  <a:gd name="connsiteX11" fmla="*/ 207169 w 5175250"/>
                  <a:gd name="connsiteY11" fmla="*/ 520578 h 911103"/>
                  <a:gd name="connsiteX12" fmla="*/ 1082675 w 5175250"/>
                  <a:gd name="connsiteY12" fmla="*/ 65760 h 911103"/>
                  <a:gd name="connsiteX13" fmla="*/ 1447800 w 5175250"/>
                  <a:gd name="connsiteY13" fmla="*/ 3053 h 911103"/>
                  <a:gd name="connsiteX14" fmla="*/ 1574800 w 5175250"/>
                  <a:gd name="connsiteY14" fmla="*/ 3053 h 911103"/>
                  <a:gd name="connsiteX15" fmla="*/ 5175250 w 5175250"/>
                  <a:gd name="connsiteY15" fmla="*/ 3053 h 911103"/>
                  <a:gd name="connsiteX16" fmla="*/ 5175250 w 5175250"/>
                  <a:gd name="connsiteY16" fmla="*/ 904753 h 911103"/>
                  <a:gd name="connsiteX17" fmla="*/ 4997450 w 5175250"/>
                  <a:gd name="connsiteY17" fmla="*/ 904753 h 911103"/>
                  <a:gd name="connsiteX18" fmla="*/ 4921250 w 5175250"/>
                  <a:gd name="connsiteY18" fmla="*/ 765053 h 911103"/>
                  <a:gd name="connsiteX0" fmla="*/ 4921250 w 5175250"/>
                  <a:gd name="connsiteY0" fmla="*/ 763057 h 909107"/>
                  <a:gd name="connsiteX1" fmla="*/ 4057650 w 5175250"/>
                  <a:gd name="connsiteY1" fmla="*/ 763057 h 909107"/>
                  <a:gd name="connsiteX2" fmla="*/ 3975100 w 5175250"/>
                  <a:gd name="connsiteY2" fmla="*/ 890057 h 909107"/>
                  <a:gd name="connsiteX3" fmla="*/ 1695450 w 5175250"/>
                  <a:gd name="connsiteY3" fmla="*/ 890057 h 909107"/>
                  <a:gd name="connsiteX4" fmla="*/ 1606550 w 5175250"/>
                  <a:gd name="connsiteY4" fmla="*/ 763057 h 909107"/>
                  <a:gd name="connsiteX5" fmla="*/ 723900 w 5175250"/>
                  <a:gd name="connsiteY5" fmla="*/ 763057 h 909107"/>
                  <a:gd name="connsiteX6" fmla="*/ 641350 w 5175250"/>
                  <a:gd name="connsiteY6" fmla="*/ 909107 h 909107"/>
                  <a:gd name="connsiteX7" fmla="*/ 107950 w 5175250"/>
                  <a:gd name="connsiteY7" fmla="*/ 909107 h 909107"/>
                  <a:gd name="connsiteX8" fmla="*/ 133350 w 5175250"/>
                  <a:gd name="connsiteY8" fmla="*/ 826557 h 909107"/>
                  <a:gd name="connsiteX9" fmla="*/ 31750 w 5175250"/>
                  <a:gd name="connsiteY9" fmla="*/ 807507 h 909107"/>
                  <a:gd name="connsiteX10" fmla="*/ 0 w 5175250"/>
                  <a:gd name="connsiteY10" fmla="*/ 712257 h 909107"/>
                  <a:gd name="connsiteX11" fmla="*/ 297657 w 5175250"/>
                  <a:gd name="connsiteY11" fmla="*/ 459051 h 909107"/>
                  <a:gd name="connsiteX12" fmla="*/ 1082675 w 5175250"/>
                  <a:gd name="connsiteY12" fmla="*/ 63764 h 909107"/>
                  <a:gd name="connsiteX13" fmla="*/ 1447800 w 5175250"/>
                  <a:gd name="connsiteY13" fmla="*/ 1057 h 909107"/>
                  <a:gd name="connsiteX14" fmla="*/ 1574800 w 5175250"/>
                  <a:gd name="connsiteY14" fmla="*/ 1057 h 909107"/>
                  <a:gd name="connsiteX15" fmla="*/ 5175250 w 5175250"/>
                  <a:gd name="connsiteY15" fmla="*/ 1057 h 909107"/>
                  <a:gd name="connsiteX16" fmla="*/ 5175250 w 5175250"/>
                  <a:gd name="connsiteY16" fmla="*/ 902757 h 909107"/>
                  <a:gd name="connsiteX17" fmla="*/ 4997450 w 5175250"/>
                  <a:gd name="connsiteY17" fmla="*/ 902757 h 909107"/>
                  <a:gd name="connsiteX18" fmla="*/ 4921250 w 5175250"/>
                  <a:gd name="connsiteY18" fmla="*/ 763057 h 909107"/>
                  <a:gd name="connsiteX0" fmla="*/ 4921250 w 5175250"/>
                  <a:gd name="connsiteY0" fmla="*/ 763057 h 909107"/>
                  <a:gd name="connsiteX1" fmla="*/ 4057650 w 5175250"/>
                  <a:gd name="connsiteY1" fmla="*/ 763057 h 909107"/>
                  <a:gd name="connsiteX2" fmla="*/ 3975100 w 5175250"/>
                  <a:gd name="connsiteY2" fmla="*/ 890057 h 909107"/>
                  <a:gd name="connsiteX3" fmla="*/ 1695450 w 5175250"/>
                  <a:gd name="connsiteY3" fmla="*/ 890057 h 909107"/>
                  <a:gd name="connsiteX4" fmla="*/ 1606550 w 5175250"/>
                  <a:gd name="connsiteY4" fmla="*/ 763057 h 909107"/>
                  <a:gd name="connsiteX5" fmla="*/ 723900 w 5175250"/>
                  <a:gd name="connsiteY5" fmla="*/ 763057 h 909107"/>
                  <a:gd name="connsiteX6" fmla="*/ 641350 w 5175250"/>
                  <a:gd name="connsiteY6" fmla="*/ 909107 h 909107"/>
                  <a:gd name="connsiteX7" fmla="*/ 107950 w 5175250"/>
                  <a:gd name="connsiteY7" fmla="*/ 909107 h 909107"/>
                  <a:gd name="connsiteX8" fmla="*/ 133350 w 5175250"/>
                  <a:gd name="connsiteY8" fmla="*/ 826557 h 909107"/>
                  <a:gd name="connsiteX9" fmla="*/ 31750 w 5175250"/>
                  <a:gd name="connsiteY9" fmla="*/ 807507 h 909107"/>
                  <a:gd name="connsiteX10" fmla="*/ 0 w 5175250"/>
                  <a:gd name="connsiteY10" fmla="*/ 712257 h 909107"/>
                  <a:gd name="connsiteX11" fmla="*/ 297657 w 5175250"/>
                  <a:gd name="connsiteY11" fmla="*/ 459051 h 909107"/>
                  <a:gd name="connsiteX12" fmla="*/ 1082675 w 5175250"/>
                  <a:gd name="connsiteY12" fmla="*/ 63764 h 909107"/>
                  <a:gd name="connsiteX13" fmla="*/ 1447800 w 5175250"/>
                  <a:gd name="connsiteY13" fmla="*/ 1057 h 909107"/>
                  <a:gd name="connsiteX14" fmla="*/ 1574800 w 5175250"/>
                  <a:gd name="connsiteY14" fmla="*/ 1057 h 909107"/>
                  <a:gd name="connsiteX15" fmla="*/ 5175250 w 5175250"/>
                  <a:gd name="connsiteY15" fmla="*/ 1057 h 909107"/>
                  <a:gd name="connsiteX16" fmla="*/ 5175250 w 5175250"/>
                  <a:gd name="connsiteY16" fmla="*/ 902757 h 909107"/>
                  <a:gd name="connsiteX17" fmla="*/ 4997450 w 5175250"/>
                  <a:gd name="connsiteY17" fmla="*/ 902757 h 909107"/>
                  <a:gd name="connsiteX18" fmla="*/ 4921250 w 5175250"/>
                  <a:gd name="connsiteY18" fmla="*/ 763057 h 909107"/>
                  <a:gd name="connsiteX0" fmla="*/ 4921250 w 5175250"/>
                  <a:gd name="connsiteY0" fmla="*/ 763057 h 909107"/>
                  <a:gd name="connsiteX1" fmla="*/ 4057650 w 5175250"/>
                  <a:gd name="connsiteY1" fmla="*/ 763057 h 909107"/>
                  <a:gd name="connsiteX2" fmla="*/ 3975100 w 5175250"/>
                  <a:gd name="connsiteY2" fmla="*/ 890057 h 909107"/>
                  <a:gd name="connsiteX3" fmla="*/ 1695450 w 5175250"/>
                  <a:gd name="connsiteY3" fmla="*/ 890057 h 909107"/>
                  <a:gd name="connsiteX4" fmla="*/ 1606550 w 5175250"/>
                  <a:gd name="connsiteY4" fmla="*/ 763057 h 909107"/>
                  <a:gd name="connsiteX5" fmla="*/ 723900 w 5175250"/>
                  <a:gd name="connsiteY5" fmla="*/ 763057 h 909107"/>
                  <a:gd name="connsiteX6" fmla="*/ 641350 w 5175250"/>
                  <a:gd name="connsiteY6" fmla="*/ 909107 h 909107"/>
                  <a:gd name="connsiteX7" fmla="*/ 107950 w 5175250"/>
                  <a:gd name="connsiteY7" fmla="*/ 909107 h 909107"/>
                  <a:gd name="connsiteX8" fmla="*/ 133350 w 5175250"/>
                  <a:gd name="connsiteY8" fmla="*/ 826557 h 909107"/>
                  <a:gd name="connsiteX9" fmla="*/ 31750 w 5175250"/>
                  <a:gd name="connsiteY9" fmla="*/ 807507 h 909107"/>
                  <a:gd name="connsiteX10" fmla="*/ 0 w 5175250"/>
                  <a:gd name="connsiteY10" fmla="*/ 712257 h 909107"/>
                  <a:gd name="connsiteX11" fmla="*/ 297657 w 5175250"/>
                  <a:gd name="connsiteY11" fmla="*/ 459051 h 909107"/>
                  <a:gd name="connsiteX12" fmla="*/ 1082675 w 5175250"/>
                  <a:gd name="connsiteY12" fmla="*/ 63764 h 909107"/>
                  <a:gd name="connsiteX13" fmla="*/ 1447800 w 5175250"/>
                  <a:gd name="connsiteY13" fmla="*/ 1057 h 909107"/>
                  <a:gd name="connsiteX14" fmla="*/ 1574800 w 5175250"/>
                  <a:gd name="connsiteY14" fmla="*/ 1057 h 909107"/>
                  <a:gd name="connsiteX15" fmla="*/ 5175250 w 5175250"/>
                  <a:gd name="connsiteY15" fmla="*/ 1057 h 909107"/>
                  <a:gd name="connsiteX16" fmla="*/ 5175250 w 5175250"/>
                  <a:gd name="connsiteY16" fmla="*/ 902757 h 909107"/>
                  <a:gd name="connsiteX17" fmla="*/ 4997450 w 5175250"/>
                  <a:gd name="connsiteY17" fmla="*/ 902757 h 909107"/>
                  <a:gd name="connsiteX18" fmla="*/ 4921250 w 5175250"/>
                  <a:gd name="connsiteY18" fmla="*/ 763057 h 909107"/>
                  <a:gd name="connsiteX0" fmla="*/ 4921250 w 5175250"/>
                  <a:gd name="connsiteY0" fmla="*/ 762005 h 908055"/>
                  <a:gd name="connsiteX1" fmla="*/ 4057650 w 5175250"/>
                  <a:gd name="connsiteY1" fmla="*/ 762005 h 908055"/>
                  <a:gd name="connsiteX2" fmla="*/ 3975100 w 5175250"/>
                  <a:gd name="connsiteY2" fmla="*/ 889005 h 908055"/>
                  <a:gd name="connsiteX3" fmla="*/ 1695450 w 5175250"/>
                  <a:gd name="connsiteY3" fmla="*/ 889005 h 908055"/>
                  <a:gd name="connsiteX4" fmla="*/ 1606550 w 5175250"/>
                  <a:gd name="connsiteY4" fmla="*/ 762005 h 908055"/>
                  <a:gd name="connsiteX5" fmla="*/ 723900 w 5175250"/>
                  <a:gd name="connsiteY5" fmla="*/ 762005 h 908055"/>
                  <a:gd name="connsiteX6" fmla="*/ 641350 w 5175250"/>
                  <a:gd name="connsiteY6" fmla="*/ 908055 h 908055"/>
                  <a:gd name="connsiteX7" fmla="*/ 107950 w 5175250"/>
                  <a:gd name="connsiteY7" fmla="*/ 908055 h 908055"/>
                  <a:gd name="connsiteX8" fmla="*/ 133350 w 5175250"/>
                  <a:gd name="connsiteY8" fmla="*/ 825505 h 908055"/>
                  <a:gd name="connsiteX9" fmla="*/ 31750 w 5175250"/>
                  <a:gd name="connsiteY9" fmla="*/ 806455 h 908055"/>
                  <a:gd name="connsiteX10" fmla="*/ 0 w 5175250"/>
                  <a:gd name="connsiteY10" fmla="*/ 711205 h 908055"/>
                  <a:gd name="connsiteX11" fmla="*/ 297657 w 5175250"/>
                  <a:gd name="connsiteY11" fmla="*/ 457999 h 908055"/>
                  <a:gd name="connsiteX12" fmla="*/ 1051718 w 5175250"/>
                  <a:gd name="connsiteY12" fmla="*/ 86524 h 908055"/>
                  <a:gd name="connsiteX13" fmla="*/ 1447800 w 5175250"/>
                  <a:gd name="connsiteY13" fmla="*/ 5 h 908055"/>
                  <a:gd name="connsiteX14" fmla="*/ 1574800 w 5175250"/>
                  <a:gd name="connsiteY14" fmla="*/ 5 h 908055"/>
                  <a:gd name="connsiteX15" fmla="*/ 5175250 w 5175250"/>
                  <a:gd name="connsiteY15" fmla="*/ 5 h 908055"/>
                  <a:gd name="connsiteX16" fmla="*/ 5175250 w 5175250"/>
                  <a:gd name="connsiteY16" fmla="*/ 901705 h 908055"/>
                  <a:gd name="connsiteX17" fmla="*/ 4997450 w 5175250"/>
                  <a:gd name="connsiteY17" fmla="*/ 901705 h 908055"/>
                  <a:gd name="connsiteX18" fmla="*/ 4921250 w 5175250"/>
                  <a:gd name="connsiteY18" fmla="*/ 762005 h 908055"/>
                  <a:gd name="connsiteX0" fmla="*/ 4921250 w 5175250"/>
                  <a:gd name="connsiteY0" fmla="*/ 762012 h 908062"/>
                  <a:gd name="connsiteX1" fmla="*/ 4057650 w 5175250"/>
                  <a:gd name="connsiteY1" fmla="*/ 762012 h 908062"/>
                  <a:gd name="connsiteX2" fmla="*/ 3975100 w 5175250"/>
                  <a:gd name="connsiteY2" fmla="*/ 889012 h 908062"/>
                  <a:gd name="connsiteX3" fmla="*/ 1695450 w 5175250"/>
                  <a:gd name="connsiteY3" fmla="*/ 889012 h 908062"/>
                  <a:gd name="connsiteX4" fmla="*/ 1606550 w 5175250"/>
                  <a:gd name="connsiteY4" fmla="*/ 762012 h 908062"/>
                  <a:gd name="connsiteX5" fmla="*/ 723900 w 5175250"/>
                  <a:gd name="connsiteY5" fmla="*/ 762012 h 908062"/>
                  <a:gd name="connsiteX6" fmla="*/ 641350 w 5175250"/>
                  <a:gd name="connsiteY6" fmla="*/ 908062 h 908062"/>
                  <a:gd name="connsiteX7" fmla="*/ 107950 w 5175250"/>
                  <a:gd name="connsiteY7" fmla="*/ 908062 h 908062"/>
                  <a:gd name="connsiteX8" fmla="*/ 133350 w 5175250"/>
                  <a:gd name="connsiteY8" fmla="*/ 825512 h 908062"/>
                  <a:gd name="connsiteX9" fmla="*/ 31750 w 5175250"/>
                  <a:gd name="connsiteY9" fmla="*/ 806462 h 908062"/>
                  <a:gd name="connsiteX10" fmla="*/ 0 w 5175250"/>
                  <a:gd name="connsiteY10" fmla="*/ 711212 h 908062"/>
                  <a:gd name="connsiteX11" fmla="*/ 297657 w 5175250"/>
                  <a:gd name="connsiteY11" fmla="*/ 458006 h 908062"/>
                  <a:gd name="connsiteX12" fmla="*/ 1044575 w 5175250"/>
                  <a:gd name="connsiteY12" fmla="*/ 79388 h 908062"/>
                  <a:gd name="connsiteX13" fmla="*/ 1447800 w 5175250"/>
                  <a:gd name="connsiteY13" fmla="*/ 12 h 908062"/>
                  <a:gd name="connsiteX14" fmla="*/ 1574800 w 5175250"/>
                  <a:gd name="connsiteY14" fmla="*/ 12 h 908062"/>
                  <a:gd name="connsiteX15" fmla="*/ 5175250 w 5175250"/>
                  <a:gd name="connsiteY15" fmla="*/ 12 h 908062"/>
                  <a:gd name="connsiteX16" fmla="*/ 5175250 w 5175250"/>
                  <a:gd name="connsiteY16" fmla="*/ 901712 h 908062"/>
                  <a:gd name="connsiteX17" fmla="*/ 4997450 w 5175250"/>
                  <a:gd name="connsiteY17" fmla="*/ 901712 h 908062"/>
                  <a:gd name="connsiteX18" fmla="*/ 4921250 w 5175250"/>
                  <a:gd name="connsiteY18" fmla="*/ 762012 h 908062"/>
                  <a:gd name="connsiteX0" fmla="*/ 4938241 w 5192241"/>
                  <a:gd name="connsiteY0" fmla="*/ 762012 h 908062"/>
                  <a:gd name="connsiteX1" fmla="*/ 4074641 w 5192241"/>
                  <a:gd name="connsiteY1" fmla="*/ 762012 h 908062"/>
                  <a:gd name="connsiteX2" fmla="*/ 3992091 w 5192241"/>
                  <a:gd name="connsiteY2" fmla="*/ 889012 h 908062"/>
                  <a:gd name="connsiteX3" fmla="*/ 1712441 w 5192241"/>
                  <a:gd name="connsiteY3" fmla="*/ 889012 h 908062"/>
                  <a:gd name="connsiteX4" fmla="*/ 1623541 w 5192241"/>
                  <a:gd name="connsiteY4" fmla="*/ 762012 h 908062"/>
                  <a:gd name="connsiteX5" fmla="*/ 740891 w 5192241"/>
                  <a:gd name="connsiteY5" fmla="*/ 762012 h 908062"/>
                  <a:gd name="connsiteX6" fmla="*/ 658341 w 5192241"/>
                  <a:gd name="connsiteY6" fmla="*/ 908062 h 908062"/>
                  <a:gd name="connsiteX7" fmla="*/ 124941 w 5192241"/>
                  <a:gd name="connsiteY7" fmla="*/ 908062 h 908062"/>
                  <a:gd name="connsiteX8" fmla="*/ 150341 w 5192241"/>
                  <a:gd name="connsiteY8" fmla="*/ 825512 h 908062"/>
                  <a:gd name="connsiteX9" fmla="*/ 48741 w 5192241"/>
                  <a:gd name="connsiteY9" fmla="*/ 806462 h 908062"/>
                  <a:gd name="connsiteX10" fmla="*/ 16991 w 5192241"/>
                  <a:gd name="connsiteY10" fmla="*/ 711212 h 908062"/>
                  <a:gd name="connsiteX11" fmla="*/ 314648 w 5192241"/>
                  <a:gd name="connsiteY11" fmla="*/ 458006 h 908062"/>
                  <a:gd name="connsiteX12" fmla="*/ 1061566 w 5192241"/>
                  <a:gd name="connsiteY12" fmla="*/ 79388 h 908062"/>
                  <a:gd name="connsiteX13" fmla="*/ 1464791 w 5192241"/>
                  <a:gd name="connsiteY13" fmla="*/ 12 h 908062"/>
                  <a:gd name="connsiteX14" fmla="*/ 1591791 w 5192241"/>
                  <a:gd name="connsiteY14" fmla="*/ 12 h 908062"/>
                  <a:gd name="connsiteX15" fmla="*/ 5192241 w 5192241"/>
                  <a:gd name="connsiteY15" fmla="*/ 12 h 908062"/>
                  <a:gd name="connsiteX16" fmla="*/ 5192241 w 5192241"/>
                  <a:gd name="connsiteY16" fmla="*/ 901712 h 908062"/>
                  <a:gd name="connsiteX17" fmla="*/ 5014441 w 5192241"/>
                  <a:gd name="connsiteY17" fmla="*/ 901712 h 908062"/>
                  <a:gd name="connsiteX18" fmla="*/ 4938241 w 5192241"/>
                  <a:gd name="connsiteY18" fmla="*/ 762012 h 908062"/>
                  <a:gd name="connsiteX0" fmla="*/ 4921250 w 5175250"/>
                  <a:gd name="connsiteY0" fmla="*/ 762012 h 908062"/>
                  <a:gd name="connsiteX1" fmla="*/ 4057650 w 5175250"/>
                  <a:gd name="connsiteY1" fmla="*/ 762012 h 908062"/>
                  <a:gd name="connsiteX2" fmla="*/ 3975100 w 5175250"/>
                  <a:gd name="connsiteY2" fmla="*/ 889012 h 908062"/>
                  <a:gd name="connsiteX3" fmla="*/ 1695450 w 5175250"/>
                  <a:gd name="connsiteY3" fmla="*/ 889012 h 908062"/>
                  <a:gd name="connsiteX4" fmla="*/ 1606550 w 5175250"/>
                  <a:gd name="connsiteY4" fmla="*/ 762012 h 908062"/>
                  <a:gd name="connsiteX5" fmla="*/ 723900 w 5175250"/>
                  <a:gd name="connsiteY5" fmla="*/ 762012 h 908062"/>
                  <a:gd name="connsiteX6" fmla="*/ 641350 w 5175250"/>
                  <a:gd name="connsiteY6" fmla="*/ 908062 h 908062"/>
                  <a:gd name="connsiteX7" fmla="*/ 107950 w 5175250"/>
                  <a:gd name="connsiteY7" fmla="*/ 908062 h 908062"/>
                  <a:gd name="connsiteX8" fmla="*/ 133350 w 5175250"/>
                  <a:gd name="connsiteY8" fmla="*/ 825512 h 908062"/>
                  <a:gd name="connsiteX9" fmla="*/ 0 w 5175250"/>
                  <a:gd name="connsiteY9" fmla="*/ 711212 h 908062"/>
                  <a:gd name="connsiteX10" fmla="*/ 297657 w 5175250"/>
                  <a:gd name="connsiteY10" fmla="*/ 458006 h 908062"/>
                  <a:gd name="connsiteX11" fmla="*/ 1044575 w 5175250"/>
                  <a:gd name="connsiteY11" fmla="*/ 79388 h 908062"/>
                  <a:gd name="connsiteX12" fmla="*/ 1447800 w 5175250"/>
                  <a:gd name="connsiteY12" fmla="*/ 12 h 908062"/>
                  <a:gd name="connsiteX13" fmla="*/ 1574800 w 5175250"/>
                  <a:gd name="connsiteY13" fmla="*/ 12 h 908062"/>
                  <a:gd name="connsiteX14" fmla="*/ 5175250 w 5175250"/>
                  <a:gd name="connsiteY14" fmla="*/ 12 h 908062"/>
                  <a:gd name="connsiteX15" fmla="*/ 5175250 w 5175250"/>
                  <a:gd name="connsiteY15" fmla="*/ 901712 h 908062"/>
                  <a:gd name="connsiteX16" fmla="*/ 4997450 w 5175250"/>
                  <a:gd name="connsiteY16" fmla="*/ 901712 h 908062"/>
                  <a:gd name="connsiteX17" fmla="*/ 4921250 w 5175250"/>
                  <a:gd name="connsiteY17" fmla="*/ 762012 h 908062"/>
                  <a:gd name="connsiteX0" fmla="*/ 4924728 w 5178728"/>
                  <a:gd name="connsiteY0" fmla="*/ 762012 h 908062"/>
                  <a:gd name="connsiteX1" fmla="*/ 4061128 w 5178728"/>
                  <a:gd name="connsiteY1" fmla="*/ 762012 h 908062"/>
                  <a:gd name="connsiteX2" fmla="*/ 3978578 w 5178728"/>
                  <a:gd name="connsiteY2" fmla="*/ 889012 h 908062"/>
                  <a:gd name="connsiteX3" fmla="*/ 1698928 w 5178728"/>
                  <a:gd name="connsiteY3" fmla="*/ 889012 h 908062"/>
                  <a:gd name="connsiteX4" fmla="*/ 1610028 w 5178728"/>
                  <a:gd name="connsiteY4" fmla="*/ 762012 h 908062"/>
                  <a:gd name="connsiteX5" fmla="*/ 727378 w 5178728"/>
                  <a:gd name="connsiteY5" fmla="*/ 762012 h 908062"/>
                  <a:gd name="connsiteX6" fmla="*/ 644828 w 5178728"/>
                  <a:gd name="connsiteY6" fmla="*/ 908062 h 908062"/>
                  <a:gd name="connsiteX7" fmla="*/ 111428 w 5178728"/>
                  <a:gd name="connsiteY7" fmla="*/ 908062 h 908062"/>
                  <a:gd name="connsiteX8" fmla="*/ 136828 w 5178728"/>
                  <a:gd name="connsiteY8" fmla="*/ 825512 h 908062"/>
                  <a:gd name="connsiteX9" fmla="*/ 3478 w 5178728"/>
                  <a:gd name="connsiteY9" fmla="*/ 711212 h 908062"/>
                  <a:gd name="connsiteX10" fmla="*/ 301135 w 5178728"/>
                  <a:gd name="connsiteY10" fmla="*/ 458006 h 908062"/>
                  <a:gd name="connsiteX11" fmla="*/ 1048053 w 5178728"/>
                  <a:gd name="connsiteY11" fmla="*/ 79388 h 908062"/>
                  <a:gd name="connsiteX12" fmla="*/ 1451278 w 5178728"/>
                  <a:gd name="connsiteY12" fmla="*/ 12 h 908062"/>
                  <a:gd name="connsiteX13" fmla="*/ 1578278 w 5178728"/>
                  <a:gd name="connsiteY13" fmla="*/ 12 h 908062"/>
                  <a:gd name="connsiteX14" fmla="*/ 5178728 w 5178728"/>
                  <a:gd name="connsiteY14" fmla="*/ 12 h 908062"/>
                  <a:gd name="connsiteX15" fmla="*/ 5178728 w 5178728"/>
                  <a:gd name="connsiteY15" fmla="*/ 901712 h 908062"/>
                  <a:gd name="connsiteX16" fmla="*/ 5000928 w 5178728"/>
                  <a:gd name="connsiteY16" fmla="*/ 901712 h 908062"/>
                  <a:gd name="connsiteX17" fmla="*/ 4924728 w 5178728"/>
                  <a:gd name="connsiteY17" fmla="*/ 762012 h 908062"/>
                  <a:gd name="connsiteX0" fmla="*/ 4921653 w 5175653"/>
                  <a:gd name="connsiteY0" fmla="*/ 762012 h 908062"/>
                  <a:gd name="connsiteX1" fmla="*/ 4058053 w 5175653"/>
                  <a:gd name="connsiteY1" fmla="*/ 762012 h 908062"/>
                  <a:gd name="connsiteX2" fmla="*/ 3975503 w 5175653"/>
                  <a:gd name="connsiteY2" fmla="*/ 889012 h 908062"/>
                  <a:gd name="connsiteX3" fmla="*/ 1695853 w 5175653"/>
                  <a:gd name="connsiteY3" fmla="*/ 889012 h 908062"/>
                  <a:gd name="connsiteX4" fmla="*/ 1606953 w 5175653"/>
                  <a:gd name="connsiteY4" fmla="*/ 762012 h 908062"/>
                  <a:gd name="connsiteX5" fmla="*/ 724303 w 5175653"/>
                  <a:gd name="connsiteY5" fmla="*/ 762012 h 908062"/>
                  <a:gd name="connsiteX6" fmla="*/ 641753 w 5175653"/>
                  <a:gd name="connsiteY6" fmla="*/ 908062 h 908062"/>
                  <a:gd name="connsiteX7" fmla="*/ 108353 w 5175653"/>
                  <a:gd name="connsiteY7" fmla="*/ 908062 h 908062"/>
                  <a:gd name="connsiteX8" fmla="*/ 133753 w 5175653"/>
                  <a:gd name="connsiteY8" fmla="*/ 825512 h 908062"/>
                  <a:gd name="connsiteX9" fmla="*/ 403 w 5175653"/>
                  <a:gd name="connsiteY9" fmla="*/ 711212 h 908062"/>
                  <a:gd name="connsiteX10" fmla="*/ 298060 w 5175653"/>
                  <a:gd name="connsiteY10" fmla="*/ 458006 h 908062"/>
                  <a:gd name="connsiteX11" fmla="*/ 1044978 w 5175653"/>
                  <a:gd name="connsiteY11" fmla="*/ 79388 h 908062"/>
                  <a:gd name="connsiteX12" fmla="*/ 1448203 w 5175653"/>
                  <a:gd name="connsiteY12" fmla="*/ 12 h 908062"/>
                  <a:gd name="connsiteX13" fmla="*/ 1575203 w 5175653"/>
                  <a:gd name="connsiteY13" fmla="*/ 12 h 908062"/>
                  <a:gd name="connsiteX14" fmla="*/ 5175653 w 5175653"/>
                  <a:gd name="connsiteY14" fmla="*/ 12 h 908062"/>
                  <a:gd name="connsiteX15" fmla="*/ 5175653 w 5175653"/>
                  <a:gd name="connsiteY15" fmla="*/ 901712 h 908062"/>
                  <a:gd name="connsiteX16" fmla="*/ 4997853 w 5175653"/>
                  <a:gd name="connsiteY16" fmla="*/ 901712 h 908062"/>
                  <a:gd name="connsiteX17" fmla="*/ 4921653 w 5175653"/>
                  <a:gd name="connsiteY17" fmla="*/ 762012 h 908062"/>
                  <a:gd name="connsiteX0" fmla="*/ 4907415 w 5161415"/>
                  <a:gd name="connsiteY0" fmla="*/ 762012 h 908062"/>
                  <a:gd name="connsiteX1" fmla="*/ 4043815 w 5161415"/>
                  <a:gd name="connsiteY1" fmla="*/ 762012 h 908062"/>
                  <a:gd name="connsiteX2" fmla="*/ 3961265 w 5161415"/>
                  <a:gd name="connsiteY2" fmla="*/ 889012 h 908062"/>
                  <a:gd name="connsiteX3" fmla="*/ 1681615 w 5161415"/>
                  <a:gd name="connsiteY3" fmla="*/ 889012 h 908062"/>
                  <a:gd name="connsiteX4" fmla="*/ 1592715 w 5161415"/>
                  <a:gd name="connsiteY4" fmla="*/ 762012 h 908062"/>
                  <a:gd name="connsiteX5" fmla="*/ 710065 w 5161415"/>
                  <a:gd name="connsiteY5" fmla="*/ 762012 h 908062"/>
                  <a:gd name="connsiteX6" fmla="*/ 627515 w 5161415"/>
                  <a:gd name="connsiteY6" fmla="*/ 908062 h 908062"/>
                  <a:gd name="connsiteX7" fmla="*/ 94115 w 5161415"/>
                  <a:gd name="connsiteY7" fmla="*/ 908062 h 908062"/>
                  <a:gd name="connsiteX8" fmla="*/ 119515 w 5161415"/>
                  <a:gd name="connsiteY8" fmla="*/ 825512 h 908062"/>
                  <a:gd name="connsiteX9" fmla="*/ 453 w 5161415"/>
                  <a:gd name="connsiteY9" fmla="*/ 746931 h 908062"/>
                  <a:gd name="connsiteX10" fmla="*/ 283822 w 5161415"/>
                  <a:gd name="connsiteY10" fmla="*/ 458006 h 908062"/>
                  <a:gd name="connsiteX11" fmla="*/ 1030740 w 5161415"/>
                  <a:gd name="connsiteY11" fmla="*/ 79388 h 908062"/>
                  <a:gd name="connsiteX12" fmla="*/ 1433965 w 5161415"/>
                  <a:gd name="connsiteY12" fmla="*/ 12 h 908062"/>
                  <a:gd name="connsiteX13" fmla="*/ 1560965 w 5161415"/>
                  <a:gd name="connsiteY13" fmla="*/ 12 h 908062"/>
                  <a:gd name="connsiteX14" fmla="*/ 5161415 w 5161415"/>
                  <a:gd name="connsiteY14" fmla="*/ 12 h 908062"/>
                  <a:gd name="connsiteX15" fmla="*/ 5161415 w 5161415"/>
                  <a:gd name="connsiteY15" fmla="*/ 901712 h 908062"/>
                  <a:gd name="connsiteX16" fmla="*/ 4983615 w 5161415"/>
                  <a:gd name="connsiteY16" fmla="*/ 901712 h 908062"/>
                  <a:gd name="connsiteX17" fmla="*/ 4907415 w 5161415"/>
                  <a:gd name="connsiteY17" fmla="*/ 762012 h 908062"/>
                  <a:gd name="connsiteX0" fmla="*/ 4906973 w 5160973"/>
                  <a:gd name="connsiteY0" fmla="*/ 762012 h 908062"/>
                  <a:gd name="connsiteX1" fmla="*/ 4043373 w 5160973"/>
                  <a:gd name="connsiteY1" fmla="*/ 762012 h 908062"/>
                  <a:gd name="connsiteX2" fmla="*/ 3960823 w 5160973"/>
                  <a:gd name="connsiteY2" fmla="*/ 889012 h 908062"/>
                  <a:gd name="connsiteX3" fmla="*/ 1681173 w 5160973"/>
                  <a:gd name="connsiteY3" fmla="*/ 889012 h 908062"/>
                  <a:gd name="connsiteX4" fmla="*/ 1592273 w 5160973"/>
                  <a:gd name="connsiteY4" fmla="*/ 762012 h 908062"/>
                  <a:gd name="connsiteX5" fmla="*/ 709623 w 5160973"/>
                  <a:gd name="connsiteY5" fmla="*/ 762012 h 908062"/>
                  <a:gd name="connsiteX6" fmla="*/ 627073 w 5160973"/>
                  <a:gd name="connsiteY6" fmla="*/ 908062 h 908062"/>
                  <a:gd name="connsiteX7" fmla="*/ 93673 w 5160973"/>
                  <a:gd name="connsiteY7" fmla="*/ 908062 h 908062"/>
                  <a:gd name="connsiteX8" fmla="*/ 119073 w 5160973"/>
                  <a:gd name="connsiteY8" fmla="*/ 825512 h 908062"/>
                  <a:gd name="connsiteX9" fmla="*/ 11 w 5160973"/>
                  <a:gd name="connsiteY9" fmla="*/ 746931 h 908062"/>
                  <a:gd name="connsiteX10" fmla="*/ 283380 w 5160973"/>
                  <a:gd name="connsiteY10" fmla="*/ 458006 h 908062"/>
                  <a:gd name="connsiteX11" fmla="*/ 1030298 w 5160973"/>
                  <a:gd name="connsiteY11" fmla="*/ 79388 h 908062"/>
                  <a:gd name="connsiteX12" fmla="*/ 1433523 w 5160973"/>
                  <a:gd name="connsiteY12" fmla="*/ 12 h 908062"/>
                  <a:gd name="connsiteX13" fmla="*/ 1560523 w 5160973"/>
                  <a:gd name="connsiteY13" fmla="*/ 12 h 908062"/>
                  <a:gd name="connsiteX14" fmla="*/ 5160973 w 5160973"/>
                  <a:gd name="connsiteY14" fmla="*/ 12 h 908062"/>
                  <a:gd name="connsiteX15" fmla="*/ 5160973 w 5160973"/>
                  <a:gd name="connsiteY15" fmla="*/ 901712 h 908062"/>
                  <a:gd name="connsiteX16" fmla="*/ 4983173 w 5160973"/>
                  <a:gd name="connsiteY16" fmla="*/ 901712 h 908062"/>
                  <a:gd name="connsiteX17" fmla="*/ 4906973 w 5160973"/>
                  <a:gd name="connsiteY17" fmla="*/ 762012 h 90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60973" h="908062">
                    <a:moveTo>
                      <a:pt x="4906973" y="762012"/>
                    </a:moveTo>
                    <a:lnTo>
                      <a:pt x="4043373" y="762012"/>
                    </a:lnTo>
                    <a:lnTo>
                      <a:pt x="3960823" y="889012"/>
                    </a:lnTo>
                    <a:lnTo>
                      <a:pt x="1681173" y="889012"/>
                    </a:lnTo>
                    <a:lnTo>
                      <a:pt x="1592273" y="762012"/>
                    </a:lnTo>
                    <a:lnTo>
                      <a:pt x="709623" y="762012"/>
                    </a:lnTo>
                    <a:lnTo>
                      <a:pt x="627073" y="908062"/>
                    </a:lnTo>
                    <a:lnTo>
                      <a:pt x="93673" y="908062"/>
                    </a:lnTo>
                    <a:lnTo>
                      <a:pt x="119073" y="825512"/>
                    </a:lnTo>
                    <a:cubicBezTo>
                      <a:pt x="101081" y="792704"/>
                      <a:pt x="-1179" y="834376"/>
                      <a:pt x="11" y="746931"/>
                    </a:cubicBezTo>
                    <a:cubicBezTo>
                      <a:pt x="1201" y="659486"/>
                      <a:pt x="111666" y="569263"/>
                      <a:pt x="283380" y="458006"/>
                    </a:cubicBezTo>
                    <a:cubicBezTo>
                      <a:pt x="455095" y="346749"/>
                      <a:pt x="838608" y="155720"/>
                      <a:pt x="1030298" y="79388"/>
                    </a:cubicBezTo>
                    <a:cubicBezTo>
                      <a:pt x="1221989" y="3056"/>
                      <a:pt x="1349915" y="-252"/>
                      <a:pt x="1433523" y="12"/>
                    </a:cubicBezTo>
                    <a:lnTo>
                      <a:pt x="1560523" y="12"/>
                    </a:lnTo>
                    <a:lnTo>
                      <a:pt x="5160973" y="12"/>
                    </a:lnTo>
                    <a:lnTo>
                      <a:pt x="5160973" y="901712"/>
                    </a:lnTo>
                    <a:lnTo>
                      <a:pt x="4983173" y="901712"/>
                    </a:lnTo>
                    <a:lnTo>
                      <a:pt x="4906973" y="762012"/>
                    </a:lnTo>
                    <a:close/>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34" name="Freeform 133"/>
              <p:cNvSpPr/>
              <p:nvPr/>
            </p:nvSpPr>
            <p:spPr>
              <a:xfrm>
                <a:off x="2138363" y="1824037"/>
                <a:ext cx="214312" cy="166688"/>
              </a:xfrm>
              <a:custGeom>
                <a:avLst/>
                <a:gdLst>
                  <a:gd name="connsiteX0" fmla="*/ 0 w 214312"/>
                  <a:gd name="connsiteY0" fmla="*/ 61912 h 157162"/>
                  <a:gd name="connsiteX1" fmla="*/ 90487 w 214312"/>
                  <a:gd name="connsiteY1" fmla="*/ 157162 h 157162"/>
                  <a:gd name="connsiteX2" fmla="*/ 214312 w 214312"/>
                  <a:gd name="connsiteY2" fmla="*/ 119062 h 157162"/>
                  <a:gd name="connsiteX3" fmla="*/ 214312 w 214312"/>
                  <a:gd name="connsiteY3" fmla="*/ 0 h 157162"/>
                  <a:gd name="connsiteX4" fmla="*/ 0 w 214312"/>
                  <a:gd name="connsiteY4" fmla="*/ 61912 h 157162"/>
                  <a:gd name="connsiteX0" fmla="*/ 0 w 214312"/>
                  <a:gd name="connsiteY0" fmla="*/ 85725 h 180975"/>
                  <a:gd name="connsiteX1" fmla="*/ 90487 w 214312"/>
                  <a:gd name="connsiteY1" fmla="*/ 180975 h 180975"/>
                  <a:gd name="connsiteX2" fmla="*/ 214312 w 214312"/>
                  <a:gd name="connsiteY2" fmla="*/ 142875 h 180975"/>
                  <a:gd name="connsiteX3" fmla="*/ 200025 w 214312"/>
                  <a:gd name="connsiteY3" fmla="*/ 0 h 180975"/>
                  <a:gd name="connsiteX4" fmla="*/ 0 w 214312"/>
                  <a:gd name="connsiteY4" fmla="*/ 85725 h 180975"/>
                  <a:gd name="connsiteX0" fmla="*/ 0 w 214312"/>
                  <a:gd name="connsiteY0" fmla="*/ 71438 h 166688"/>
                  <a:gd name="connsiteX1" fmla="*/ 90487 w 214312"/>
                  <a:gd name="connsiteY1" fmla="*/ 166688 h 166688"/>
                  <a:gd name="connsiteX2" fmla="*/ 214312 w 214312"/>
                  <a:gd name="connsiteY2" fmla="*/ 128588 h 166688"/>
                  <a:gd name="connsiteX3" fmla="*/ 200025 w 214312"/>
                  <a:gd name="connsiteY3" fmla="*/ 0 h 166688"/>
                  <a:gd name="connsiteX4" fmla="*/ 0 w 214312"/>
                  <a:gd name="connsiteY4" fmla="*/ 71438 h 16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12" h="166688">
                    <a:moveTo>
                      <a:pt x="0" y="71438"/>
                    </a:moveTo>
                    <a:lnTo>
                      <a:pt x="90487" y="166688"/>
                    </a:lnTo>
                    <a:lnTo>
                      <a:pt x="214312" y="128588"/>
                    </a:lnTo>
                    <a:lnTo>
                      <a:pt x="200025" y="0"/>
                    </a:lnTo>
                    <a:lnTo>
                      <a:pt x="0" y="71438"/>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sp>
        <p:nvSpPr>
          <p:cNvPr id="151" name="TextBox 150"/>
          <p:cNvSpPr txBox="1"/>
          <p:nvPr/>
        </p:nvSpPr>
        <p:spPr>
          <a:xfrm>
            <a:off x="5652120" y="2791961"/>
            <a:ext cx="662361" cy="276999"/>
          </a:xfrm>
          <a:prstGeom prst="rect">
            <a:avLst/>
          </a:prstGeom>
          <a:noFill/>
        </p:spPr>
        <p:txBody>
          <a:bodyPr wrap="none" rtlCol="0">
            <a:spAutoFit/>
          </a:bodyPr>
          <a:lstStyle/>
          <a:p>
            <a:pPr rtl="0"/>
            <a:r>
              <a:rPr lang="ru-RU" sz="1200" dirty="0">
                <a:latin typeface="Arial" pitchFamily="34" charset="0"/>
                <a:cs typeface="Arial" pitchFamily="34" charset="0"/>
              </a:rPr>
              <a:t>Грузовой</a:t>
            </a:r>
          </a:p>
        </p:txBody>
      </p:sp>
      <p:sp>
        <p:nvSpPr>
          <p:cNvPr id="152" name="TextBox 151"/>
          <p:cNvSpPr txBox="1"/>
          <p:nvPr/>
        </p:nvSpPr>
        <p:spPr>
          <a:xfrm>
            <a:off x="6876256" y="2791961"/>
            <a:ext cx="994183" cy="276999"/>
          </a:xfrm>
          <a:prstGeom prst="rect">
            <a:avLst/>
          </a:prstGeom>
          <a:noFill/>
        </p:spPr>
        <p:txBody>
          <a:bodyPr wrap="none" rtlCol="0">
            <a:spAutoFit/>
          </a:bodyPr>
          <a:lstStyle/>
          <a:p>
            <a:pPr rtl="0"/>
            <a:r>
              <a:rPr lang="ru-RU" sz="1200" dirty="0">
                <a:latin typeface="Arial" pitchFamily="34" charset="0"/>
                <a:cs typeface="Arial" pitchFamily="34" charset="0"/>
              </a:rPr>
              <a:t>Пассажирский</a:t>
            </a:r>
          </a:p>
        </p:txBody>
      </p:sp>
      <p:sp>
        <p:nvSpPr>
          <p:cNvPr id="154" name="Rectangle 153"/>
          <p:cNvSpPr/>
          <p:nvPr/>
        </p:nvSpPr>
        <p:spPr bwMode="auto">
          <a:xfrm>
            <a:off x="6192180" y="3031249"/>
            <a:ext cx="936104" cy="1027921"/>
          </a:xfrm>
          <a:prstGeom prst="rect">
            <a:avLst/>
          </a:prstGeom>
          <a:solidFill>
            <a:srgbClr val="02356F">
              <a:alpha val="69804"/>
            </a:srgbClr>
          </a:solidFill>
          <a:ln>
            <a:solidFill>
              <a:schemeClr val="bg1"/>
            </a:solidFill>
          </a:ln>
          <a:effectLst>
            <a:outerShdw blurRad="50800" dist="38100" dir="8100000" algn="tr"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72000" tIns="72000" rIns="72000" bIns="72000" numCol="1" rtlCol="0" anchor="t" anchorCtr="0" compatLnSpc="1">
            <a:prstTxWarp prst="textNoShape">
              <a:avLst/>
            </a:prstTxWarp>
          </a:bodyPr>
          <a:lstStyle/>
          <a:p>
            <a:pPr marR="0" algn="ctr" defTabSz="914400" rtl="0" eaLnBrk="1" fontAlgn="base" latinLnBrk="0" hangingPunct="1">
              <a:lnSpc>
                <a:spcPct val="90000"/>
              </a:lnSpc>
              <a:spcBef>
                <a:spcPts val="0"/>
              </a:spcBef>
              <a:spcAft>
                <a:spcPts val="0"/>
              </a:spcAft>
              <a:buClr>
                <a:srgbClr val="1B5CA5"/>
              </a:buClr>
              <a:buSzTx/>
              <a:buNone/>
              <a:tabLst>
                <a:tab pos="180975" algn="l"/>
              </a:tabLst>
            </a:pPr>
            <a:r>
              <a:rPr lang="ru-RU" b="0" i="1" u="none" strike="noStrike" cap="none" normalizeH="0">
                <a:ln>
                  <a:noFill/>
                </a:ln>
                <a:solidFill>
                  <a:schemeClr val="bg1"/>
                </a:solidFill>
                <a:effectLst/>
                <a:latin typeface="Arial" panose="020B0604020202020204" pitchFamily="34" charset="0"/>
                <a:cs typeface="Arial" panose="020B0604020202020204" pitchFamily="34" charset="0"/>
              </a:rPr>
              <a:t>Э-Много</a:t>
            </a:r>
            <a:r>
              <a:rPr kumimoji="0" lang="en-GB" b="0" i="1"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a:r>
            <a:br>
              <a:rPr kumimoji="0" lang="en-GB" b="0" i="1"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br>
            <a:r>
              <a:rPr lang="ru-RU" b="0" i="1" u="none" strike="noStrike" cap="none" normalizeH="0">
                <a:ln>
                  <a:noFill/>
                </a:ln>
                <a:solidFill>
                  <a:schemeClr val="bg1"/>
                </a:solidFill>
                <a:effectLst/>
                <a:latin typeface="Arial" panose="020B0604020202020204" pitchFamily="34" charset="0"/>
                <a:cs typeface="Arial" panose="020B0604020202020204" pitchFamily="34" charset="0"/>
              </a:rPr>
              <a:t>Целевой</a:t>
            </a:r>
          </a:p>
        </p:txBody>
      </p:sp>
      <p:grpSp>
        <p:nvGrpSpPr>
          <p:cNvPr id="155" name="Group 154"/>
          <p:cNvGrpSpPr/>
          <p:nvPr/>
        </p:nvGrpSpPr>
        <p:grpSpPr>
          <a:xfrm>
            <a:off x="6231204" y="3776328"/>
            <a:ext cx="844116" cy="180880"/>
            <a:chOff x="2822374" y="4437112"/>
            <a:chExt cx="4248959" cy="910481"/>
          </a:xfrm>
          <a:effectLst>
            <a:glow rad="101600">
              <a:schemeClr val="bg1">
                <a:alpha val="40000"/>
              </a:schemeClr>
            </a:glow>
          </a:effectLst>
        </p:grpSpPr>
        <p:grpSp>
          <p:nvGrpSpPr>
            <p:cNvPr id="156" name="Group 155"/>
            <p:cNvGrpSpPr/>
            <p:nvPr/>
          </p:nvGrpSpPr>
          <p:grpSpPr>
            <a:xfrm>
              <a:off x="3320808" y="5063439"/>
              <a:ext cx="864229" cy="284154"/>
              <a:chOff x="4630903" y="3120544"/>
              <a:chExt cx="864229" cy="284154"/>
            </a:xfrm>
          </p:grpSpPr>
          <p:sp>
            <p:nvSpPr>
              <p:cNvPr id="166" name="Rectangle 165"/>
              <p:cNvSpPr/>
              <p:nvPr/>
            </p:nvSpPr>
            <p:spPr>
              <a:xfrm>
                <a:off x="4630903" y="3120544"/>
                <a:ext cx="86422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67" name="Oval 166"/>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68" name="Oval 167"/>
              <p:cNvSpPr/>
              <p:nvPr/>
            </p:nvSpPr>
            <p:spPr>
              <a:xfrm>
                <a:off x="52557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157" name="Freeform 156"/>
            <p:cNvSpPr/>
            <p:nvPr/>
          </p:nvSpPr>
          <p:spPr>
            <a:xfrm>
              <a:off x="2822374" y="4437112"/>
              <a:ext cx="2124482" cy="759703"/>
            </a:xfrm>
            <a:custGeom>
              <a:avLst/>
              <a:gdLst>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07474 w 2116182"/>
                <a:gd name="connsiteY9" fmla="*/ 0 h 757645"/>
                <a:gd name="connsiteX10" fmla="*/ 2116182 w 2116182"/>
                <a:gd name="connsiteY10" fmla="*/ 722811 h 757645"/>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14618 w 2116182"/>
                <a:gd name="connsiteY9" fmla="*/ 0 h 757645"/>
                <a:gd name="connsiteX10" fmla="*/ 2116182 w 2116182"/>
                <a:gd name="connsiteY10" fmla="*/ 722811 h 757645"/>
                <a:gd name="connsiteX0" fmla="*/ 2116182 w 2117092"/>
                <a:gd name="connsiteY0" fmla="*/ 722811 h 757645"/>
                <a:gd name="connsiteX1" fmla="*/ 374468 w 2117092"/>
                <a:gd name="connsiteY1" fmla="*/ 722811 h 757645"/>
                <a:gd name="connsiteX2" fmla="*/ 339634 w 2117092"/>
                <a:gd name="connsiteY2" fmla="*/ 757645 h 757645"/>
                <a:gd name="connsiteX3" fmla="*/ 0 w 2117092"/>
                <a:gd name="connsiteY3" fmla="*/ 757645 h 757645"/>
                <a:gd name="connsiteX4" fmla="*/ 0 w 2117092"/>
                <a:gd name="connsiteY4" fmla="*/ 583474 h 757645"/>
                <a:gd name="connsiteX5" fmla="*/ 0 w 2117092"/>
                <a:gd name="connsiteY5" fmla="*/ 583474 h 757645"/>
                <a:gd name="connsiteX6" fmla="*/ 0 w 2117092"/>
                <a:gd name="connsiteY6" fmla="*/ 522514 h 757645"/>
                <a:gd name="connsiteX7" fmla="*/ 0 w 2117092"/>
                <a:gd name="connsiteY7" fmla="*/ 426720 h 757645"/>
                <a:gd name="connsiteX8" fmla="*/ 269965 w 2117092"/>
                <a:gd name="connsiteY8" fmla="*/ 0 h 757645"/>
                <a:gd name="connsiteX9" fmla="*/ 2116999 w 2117092"/>
                <a:gd name="connsiteY9" fmla="*/ 0 h 757645"/>
                <a:gd name="connsiteX10" fmla="*/ 2116182 w 2117092"/>
                <a:gd name="connsiteY10" fmla="*/ 722811 h 757645"/>
                <a:gd name="connsiteX0" fmla="*/ 2116182 w 2252059"/>
                <a:gd name="connsiteY0" fmla="*/ 722811 h 757645"/>
                <a:gd name="connsiteX1" fmla="*/ 374468 w 2252059"/>
                <a:gd name="connsiteY1" fmla="*/ 722811 h 757645"/>
                <a:gd name="connsiteX2" fmla="*/ 339634 w 2252059"/>
                <a:gd name="connsiteY2" fmla="*/ 757645 h 757645"/>
                <a:gd name="connsiteX3" fmla="*/ 0 w 2252059"/>
                <a:gd name="connsiteY3" fmla="*/ 757645 h 757645"/>
                <a:gd name="connsiteX4" fmla="*/ 0 w 2252059"/>
                <a:gd name="connsiteY4" fmla="*/ 583474 h 757645"/>
                <a:gd name="connsiteX5" fmla="*/ 0 w 2252059"/>
                <a:gd name="connsiteY5" fmla="*/ 583474 h 757645"/>
                <a:gd name="connsiteX6" fmla="*/ 0 w 2252059"/>
                <a:gd name="connsiteY6" fmla="*/ 522514 h 757645"/>
                <a:gd name="connsiteX7" fmla="*/ 0 w 2252059"/>
                <a:gd name="connsiteY7" fmla="*/ 426720 h 757645"/>
                <a:gd name="connsiteX8" fmla="*/ 269965 w 2252059"/>
                <a:gd name="connsiteY8" fmla="*/ 0 h 757645"/>
                <a:gd name="connsiteX9" fmla="*/ 2116999 w 2252059"/>
                <a:gd name="connsiteY9" fmla="*/ 0 h 757645"/>
                <a:gd name="connsiteX10" fmla="*/ 2111597 w 2252059"/>
                <a:gd name="connsiteY10" fmla="*/ 354807 h 757645"/>
                <a:gd name="connsiteX11" fmla="*/ 2116182 w 2252059"/>
                <a:gd name="connsiteY11" fmla="*/ 722811 h 757645"/>
                <a:gd name="connsiteX0" fmla="*/ 2111597 w 2255599"/>
                <a:gd name="connsiteY0" fmla="*/ 354807 h 757645"/>
                <a:gd name="connsiteX1" fmla="*/ 2116182 w 2255599"/>
                <a:gd name="connsiteY1" fmla="*/ 722811 h 757645"/>
                <a:gd name="connsiteX2" fmla="*/ 374468 w 2255599"/>
                <a:gd name="connsiteY2" fmla="*/ 722811 h 757645"/>
                <a:gd name="connsiteX3" fmla="*/ 339634 w 2255599"/>
                <a:gd name="connsiteY3" fmla="*/ 757645 h 757645"/>
                <a:gd name="connsiteX4" fmla="*/ 0 w 2255599"/>
                <a:gd name="connsiteY4" fmla="*/ 757645 h 757645"/>
                <a:gd name="connsiteX5" fmla="*/ 0 w 2255599"/>
                <a:gd name="connsiteY5" fmla="*/ 583474 h 757645"/>
                <a:gd name="connsiteX6" fmla="*/ 0 w 2255599"/>
                <a:gd name="connsiteY6" fmla="*/ 583474 h 757645"/>
                <a:gd name="connsiteX7" fmla="*/ 0 w 2255599"/>
                <a:gd name="connsiteY7" fmla="*/ 522514 h 757645"/>
                <a:gd name="connsiteX8" fmla="*/ 0 w 2255599"/>
                <a:gd name="connsiteY8" fmla="*/ 426720 h 757645"/>
                <a:gd name="connsiteX9" fmla="*/ 269965 w 2255599"/>
                <a:gd name="connsiteY9" fmla="*/ 0 h 757645"/>
                <a:gd name="connsiteX10" fmla="*/ 2116999 w 2255599"/>
                <a:gd name="connsiteY10" fmla="*/ 0 h 757645"/>
                <a:gd name="connsiteX11" fmla="*/ 2203037 w 2255599"/>
                <a:gd name="connsiteY11" fmla="*/ 446247 h 757645"/>
                <a:gd name="connsiteX0" fmla="*/ 2111597 w 2243650"/>
                <a:gd name="connsiteY0" fmla="*/ 354807 h 757645"/>
                <a:gd name="connsiteX1" fmla="*/ 2116182 w 2243650"/>
                <a:gd name="connsiteY1" fmla="*/ 722811 h 757645"/>
                <a:gd name="connsiteX2" fmla="*/ 374468 w 2243650"/>
                <a:gd name="connsiteY2" fmla="*/ 722811 h 757645"/>
                <a:gd name="connsiteX3" fmla="*/ 339634 w 2243650"/>
                <a:gd name="connsiteY3" fmla="*/ 757645 h 757645"/>
                <a:gd name="connsiteX4" fmla="*/ 0 w 2243650"/>
                <a:gd name="connsiteY4" fmla="*/ 757645 h 757645"/>
                <a:gd name="connsiteX5" fmla="*/ 0 w 2243650"/>
                <a:gd name="connsiteY5" fmla="*/ 583474 h 757645"/>
                <a:gd name="connsiteX6" fmla="*/ 0 w 2243650"/>
                <a:gd name="connsiteY6" fmla="*/ 583474 h 757645"/>
                <a:gd name="connsiteX7" fmla="*/ 0 w 2243650"/>
                <a:gd name="connsiteY7" fmla="*/ 522514 h 757645"/>
                <a:gd name="connsiteX8" fmla="*/ 0 w 2243650"/>
                <a:gd name="connsiteY8" fmla="*/ 426720 h 757645"/>
                <a:gd name="connsiteX9" fmla="*/ 269965 w 2243650"/>
                <a:gd name="connsiteY9" fmla="*/ 0 h 757645"/>
                <a:gd name="connsiteX10" fmla="*/ 2116999 w 2243650"/>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0 w 2116999"/>
                <a:gd name="connsiteY6" fmla="*/ 522514 h 757645"/>
                <a:gd name="connsiteX7" fmla="*/ 0 w 2116999"/>
                <a:gd name="connsiteY7" fmla="*/ 426720 h 757645"/>
                <a:gd name="connsiteX8" fmla="*/ 269965 w 2116999"/>
                <a:gd name="connsiteY8" fmla="*/ 0 h 757645"/>
                <a:gd name="connsiteX9" fmla="*/ 2116999 w 2116999"/>
                <a:gd name="connsiteY9" fmla="*/ 0 h 757645"/>
                <a:gd name="connsiteX0" fmla="*/ 2117521 w 2118338"/>
                <a:gd name="connsiteY0" fmla="*/ 722811 h 757645"/>
                <a:gd name="connsiteX1" fmla="*/ 375807 w 2118338"/>
                <a:gd name="connsiteY1" fmla="*/ 722811 h 757645"/>
                <a:gd name="connsiteX2" fmla="*/ 340973 w 2118338"/>
                <a:gd name="connsiteY2" fmla="*/ 757645 h 757645"/>
                <a:gd name="connsiteX3" fmla="*/ 1339 w 2118338"/>
                <a:gd name="connsiteY3" fmla="*/ 757645 h 757645"/>
                <a:gd name="connsiteX4" fmla="*/ 1339 w 2118338"/>
                <a:gd name="connsiteY4" fmla="*/ 583474 h 757645"/>
                <a:gd name="connsiteX5" fmla="*/ 1339 w 2118338"/>
                <a:gd name="connsiteY5" fmla="*/ 583474 h 757645"/>
                <a:gd name="connsiteX6" fmla="*/ 0 w 2118338"/>
                <a:gd name="connsiteY6" fmla="*/ 548011 h 757645"/>
                <a:gd name="connsiteX7" fmla="*/ 1339 w 2118338"/>
                <a:gd name="connsiteY7" fmla="*/ 522514 h 757645"/>
                <a:gd name="connsiteX8" fmla="*/ 1339 w 2118338"/>
                <a:gd name="connsiteY8" fmla="*/ 426720 h 757645"/>
                <a:gd name="connsiteX9" fmla="*/ 271304 w 2118338"/>
                <a:gd name="connsiteY9" fmla="*/ 0 h 757645"/>
                <a:gd name="connsiteX10" fmla="*/ 2118338 w 2118338"/>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57759 w 2158576"/>
                <a:gd name="connsiteY0" fmla="*/ 722811 h 757645"/>
                <a:gd name="connsiteX1" fmla="*/ 416045 w 2158576"/>
                <a:gd name="connsiteY1" fmla="*/ 722811 h 757645"/>
                <a:gd name="connsiteX2" fmla="*/ 381211 w 2158576"/>
                <a:gd name="connsiteY2" fmla="*/ 757645 h 757645"/>
                <a:gd name="connsiteX3" fmla="*/ 41577 w 2158576"/>
                <a:gd name="connsiteY3" fmla="*/ 757645 h 757645"/>
                <a:gd name="connsiteX4" fmla="*/ 41577 w 2158576"/>
                <a:gd name="connsiteY4" fmla="*/ 583474 h 757645"/>
                <a:gd name="connsiteX5" fmla="*/ 41577 w 2158576"/>
                <a:gd name="connsiteY5" fmla="*/ 583474 h 757645"/>
                <a:gd name="connsiteX6" fmla="*/ 83101 w 2158576"/>
                <a:gd name="connsiteY6" fmla="*/ 581349 h 757645"/>
                <a:gd name="connsiteX7" fmla="*/ 41577 w 2158576"/>
                <a:gd name="connsiteY7" fmla="*/ 522514 h 757645"/>
                <a:gd name="connsiteX8" fmla="*/ 41577 w 2158576"/>
                <a:gd name="connsiteY8" fmla="*/ 426720 h 757645"/>
                <a:gd name="connsiteX9" fmla="*/ 311542 w 2158576"/>
                <a:gd name="connsiteY9" fmla="*/ 0 h 757645"/>
                <a:gd name="connsiteX10" fmla="*/ 2158576 w 2158576"/>
                <a:gd name="connsiteY10" fmla="*/ 0 h 757645"/>
                <a:gd name="connsiteX0" fmla="*/ 2133490 w 2134307"/>
                <a:gd name="connsiteY0" fmla="*/ 722811 h 757645"/>
                <a:gd name="connsiteX1" fmla="*/ 391776 w 2134307"/>
                <a:gd name="connsiteY1" fmla="*/ 722811 h 757645"/>
                <a:gd name="connsiteX2" fmla="*/ 356942 w 2134307"/>
                <a:gd name="connsiteY2" fmla="*/ 757645 h 757645"/>
                <a:gd name="connsiteX3" fmla="*/ 17308 w 2134307"/>
                <a:gd name="connsiteY3" fmla="*/ 757645 h 757645"/>
                <a:gd name="connsiteX4" fmla="*/ 17308 w 2134307"/>
                <a:gd name="connsiteY4" fmla="*/ 583474 h 757645"/>
                <a:gd name="connsiteX5" fmla="*/ 17308 w 2134307"/>
                <a:gd name="connsiteY5" fmla="*/ 583474 h 757645"/>
                <a:gd name="connsiteX6" fmla="*/ 58832 w 2134307"/>
                <a:gd name="connsiteY6" fmla="*/ 581349 h 757645"/>
                <a:gd name="connsiteX7" fmla="*/ 17308 w 2134307"/>
                <a:gd name="connsiteY7" fmla="*/ 522514 h 757645"/>
                <a:gd name="connsiteX8" fmla="*/ 17308 w 2134307"/>
                <a:gd name="connsiteY8" fmla="*/ 426720 h 757645"/>
                <a:gd name="connsiteX9" fmla="*/ 287273 w 2134307"/>
                <a:gd name="connsiteY9" fmla="*/ 0 h 757645"/>
                <a:gd name="connsiteX10" fmla="*/ 2134307 w 2134307"/>
                <a:gd name="connsiteY10" fmla="*/ 0 h 757645"/>
                <a:gd name="connsiteX0" fmla="*/ 2142733 w 2143550"/>
                <a:gd name="connsiteY0" fmla="*/ 722811 h 757645"/>
                <a:gd name="connsiteX1" fmla="*/ 401019 w 2143550"/>
                <a:gd name="connsiteY1" fmla="*/ 722811 h 757645"/>
                <a:gd name="connsiteX2" fmla="*/ 366185 w 2143550"/>
                <a:gd name="connsiteY2" fmla="*/ 757645 h 757645"/>
                <a:gd name="connsiteX3" fmla="*/ 26551 w 2143550"/>
                <a:gd name="connsiteY3" fmla="*/ 757645 h 757645"/>
                <a:gd name="connsiteX4" fmla="*/ 26551 w 2143550"/>
                <a:gd name="connsiteY4" fmla="*/ 583474 h 757645"/>
                <a:gd name="connsiteX5" fmla="*/ 26551 w 2143550"/>
                <a:gd name="connsiteY5" fmla="*/ 583474 h 757645"/>
                <a:gd name="connsiteX6" fmla="*/ 68075 w 2143550"/>
                <a:gd name="connsiteY6" fmla="*/ 581349 h 757645"/>
                <a:gd name="connsiteX7" fmla="*/ 26551 w 2143550"/>
                <a:gd name="connsiteY7" fmla="*/ 522514 h 757645"/>
                <a:gd name="connsiteX8" fmla="*/ 14645 w 2143550"/>
                <a:gd name="connsiteY8" fmla="*/ 348139 h 757645"/>
                <a:gd name="connsiteX9" fmla="*/ 296516 w 2143550"/>
                <a:gd name="connsiteY9" fmla="*/ 0 h 757645"/>
                <a:gd name="connsiteX10" fmla="*/ 2143550 w 2143550"/>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45244 w 2116999"/>
                <a:gd name="connsiteY8" fmla="*/ 360045 h 757645"/>
                <a:gd name="connsiteX9" fmla="*/ 269965 w 2116999"/>
                <a:gd name="connsiteY9" fmla="*/ 0 h 757645"/>
                <a:gd name="connsiteX10" fmla="*/ 2116999 w 2116999"/>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33338 w 2116999"/>
                <a:gd name="connsiteY8" fmla="*/ 357664 h 757645"/>
                <a:gd name="connsiteX9" fmla="*/ 269965 w 2116999"/>
                <a:gd name="connsiteY9" fmla="*/ 0 h 757645"/>
                <a:gd name="connsiteX10" fmla="*/ 2116999 w 2116999"/>
                <a:gd name="connsiteY10" fmla="*/ 0 h 757645"/>
                <a:gd name="connsiteX0" fmla="*/ 2122011 w 2122828"/>
                <a:gd name="connsiteY0" fmla="*/ 722811 h 757645"/>
                <a:gd name="connsiteX1" fmla="*/ 380297 w 2122828"/>
                <a:gd name="connsiteY1" fmla="*/ 722811 h 757645"/>
                <a:gd name="connsiteX2" fmla="*/ 345463 w 2122828"/>
                <a:gd name="connsiteY2" fmla="*/ 757645 h 757645"/>
                <a:gd name="connsiteX3" fmla="*/ 5829 w 2122828"/>
                <a:gd name="connsiteY3" fmla="*/ 757645 h 757645"/>
                <a:gd name="connsiteX4" fmla="*/ 5829 w 2122828"/>
                <a:gd name="connsiteY4" fmla="*/ 583474 h 757645"/>
                <a:gd name="connsiteX5" fmla="*/ 5829 w 2122828"/>
                <a:gd name="connsiteY5" fmla="*/ 583474 h 757645"/>
                <a:gd name="connsiteX6" fmla="*/ 47353 w 2122828"/>
                <a:gd name="connsiteY6" fmla="*/ 581349 h 757645"/>
                <a:gd name="connsiteX7" fmla="*/ 1067 w 2122828"/>
                <a:gd name="connsiteY7" fmla="*/ 527276 h 757645"/>
                <a:gd name="connsiteX8" fmla="*/ 39167 w 2122828"/>
                <a:gd name="connsiteY8" fmla="*/ 357664 h 757645"/>
                <a:gd name="connsiteX9" fmla="*/ 275794 w 2122828"/>
                <a:gd name="connsiteY9" fmla="*/ 0 h 757645"/>
                <a:gd name="connsiteX10" fmla="*/ 2122828 w 2122828"/>
                <a:gd name="connsiteY10" fmla="*/ 0 h 757645"/>
                <a:gd name="connsiteX0" fmla="*/ 2122011 w 2122828"/>
                <a:gd name="connsiteY0" fmla="*/ 724869 h 759703"/>
                <a:gd name="connsiteX1" fmla="*/ 380297 w 2122828"/>
                <a:gd name="connsiteY1" fmla="*/ 724869 h 759703"/>
                <a:gd name="connsiteX2" fmla="*/ 345463 w 2122828"/>
                <a:gd name="connsiteY2" fmla="*/ 759703 h 759703"/>
                <a:gd name="connsiteX3" fmla="*/ 5829 w 2122828"/>
                <a:gd name="connsiteY3" fmla="*/ 759703 h 759703"/>
                <a:gd name="connsiteX4" fmla="*/ 5829 w 2122828"/>
                <a:gd name="connsiteY4" fmla="*/ 585532 h 759703"/>
                <a:gd name="connsiteX5" fmla="*/ 5829 w 2122828"/>
                <a:gd name="connsiteY5" fmla="*/ 585532 h 759703"/>
                <a:gd name="connsiteX6" fmla="*/ 47353 w 2122828"/>
                <a:gd name="connsiteY6" fmla="*/ 583407 h 759703"/>
                <a:gd name="connsiteX7" fmla="*/ 1067 w 2122828"/>
                <a:gd name="connsiteY7" fmla="*/ 529334 h 759703"/>
                <a:gd name="connsiteX8" fmla="*/ 39167 w 2122828"/>
                <a:gd name="connsiteY8" fmla="*/ 359722 h 759703"/>
                <a:gd name="connsiteX9" fmla="*/ 275794 w 2122828"/>
                <a:gd name="connsiteY9" fmla="*/ 2058 h 759703"/>
                <a:gd name="connsiteX10" fmla="*/ 323578 w 2122828"/>
                <a:gd name="connsiteY10" fmla="*/ 0 h 759703"/>
                <a:gd name="connsiteX11" fmla="*/ 2122828 w 212282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4482" h="759703">
                  <a:moveTo>
                    <a:pt x="2123665" y="724869"/>
                  </a:moveTo>
                  <a:lnTo>
                    <a:pt x="381951" y="724869"/>
                  </a:lnTo>
                  <a:lnTo>
                    <a:pt x="347117" y="759703"/>
                  </a:lnTo>
                  <a:lnTo>
                    <a:pt x="7483" y="759703"/>
                  </a:lnTo>
                  <a:lnTo>
                    <a:pt x="7483" y="585532"/>
                  </a:lnTo>
                  <a:lnTo>
                    <a:pt x="7483" y="585532"/>
                  </a:lnTo>
                  <a:lnTo>
                    <a:pt x="49007" y="583407"/>
                  </a:lnTo>
                  <a:cubicBezTo>
                    <a:pt x="49453" y="574908"/>
                    <a:pt x="4085" y="566615"/>
                    <a:pt x="2721" y="529334"/>
                  </a:cubicBezTo>
                  <a:cubicBezTo>
                    <a:pt x="1357" y="492053"/>
                    <a:pt x="-12931" y="447944"/>
                    <a:pt x="40821" y="359722"/>
                  </a:cubicBezTo>
                  <a:cubicBezTo>
                    <a:pt x="94573" y="271500"/>
                    <a:pt x="263705" y="80"/>
                    <a:pt x="325232" y="0"/>
                  </a:cubicBezTo>
                  <a:lnTo>
                    <a:pt x="2124482" y="2058"/>
                  </a:lnTo>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nvGrpSpPr>
            <p:cNvPr id="158" name="Group 157"/>
            <p:cNvGrpSpPr/>
            <p:nvPr/>
          </p:nvGrpSpPr>
          <p:grpSpPr>
            <a:xfrm>
              <a:off x="5638170" y="5063439"/>
              <a:ext cx="864229" cy="284154"/>
              <a:chOff x="4630903" y="3120544"/>
              <a:chExt cx="864229" cy="284154"/>
            </a:xfrm>
          </p:grpSpPr>
          <p:sp>
            <p:nvSpPr>
              <p:cNvPr id="163" name="Rectangle 162"/>
              <p:cNvSpPr/>
              <p:nvPr/>
            </p:nvSpPr>
            <p:spPr>
              <a:xfrm>
                <a:off x="4630903" y="3120544"/>
                <a:ext cx="86422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64" name="Oval 163"/>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65" name="Oval 164"/>
              <p:cNvSpPr/>
              <p:nvPr/>
            </p:nvSpPr>
            <p:spPr>
              <a:xfrm>
                <a:off x="52557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159" name="Group 158"/>
            <p:cNvGrpSpPr/>
            <p:nvPr/>
          </p:nvGrpSpPr>
          <p:grpSpPr>
            <a:xfrm flipH="1">
              <a:off x="4901448" y="4437112"/>
              <a:ext cx="2169885" cy="759703"/>
              <a:chOff x="6352643" y="3526631"/>
              <a:chExt cx="2169885" cy="759703"/>
            </a:xfrm>
            <a:solidFill>
              <a:schemeClr val="bg1">
                <a:lumMod val="85000"/>
              </a:schemeClr>
            </a:solidFill>
          </p:grpSpPr>
          <p:sp>
            <p:nvSpPr>
              <p:cNvPr id="161" name="Freeform 160"/>
              <p:cNvSpPr/>
              <p:nvPr/>
            </p:nvSpPr>
            <p:spPr>
              <a:xfrm>
                <a:off x="6352643" y="3526631"/>
                <a:ext cx="2169885" cy="759703"/>
              </a:xfrm>
              <a:custGeom>
                <a:avLst/>
                <a:gdLst>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07474 w 2116182"/>
                  <a:gd name="connsiteY9" fmla="*/ 0 h 757645"/>
                  <a:gd name="connsiteX10" fmla="*/ 2116182 w 2116182"/>
                  <a:gd name="connsiteY10" fmla="*/ 722811 h 757645"/>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14618 w 2116182"/>
                  <a:gd name="connsiteY9" fmla="*/ 0 h 757645"/>
                  <a:gd name="connsiteX10" fmla="*/ 2116182 w 2116182"/>
                  <a:gd name="connsiteY10" fmla="*/ 722811 h 757645"/>
                  <a:gd name="connsiteX0" fmla="*/ 2116182 w 2117092"/>
                  <a:gd name="connsiteY0" fmla="*/ 722811 h 757645"/>
                  <a:gd name="connsiteX1" fmla="*/ 374468 w 2117092"/>
                  <a:gd name="connsiteY1" fmla="*/ 722811 h 757645"/>
                  <a:gd name="connsiteX2" fmla="*/ 339634 w 2117092"/>
                  <a:gd name="connsiteY2" fmla="*/ 757645 h 757645"/>
                  <a:gd name="connsiteX3" fmla="*/ 0 w 2117092"/>
                  <a:gd name="connsiteY3" fmla="*/ 757645 h 757645"/>
                  <a:gd name="connsiteX4" fmla="*/ 0 w 2117092"/>
                  <a:gd name="connsiteY4" fmla="*/ 583474 h 757645"/>
                  <a:gd name="connsiteX5" fmla="*/ 0 w 2117092"/>
                  <a:gd name="connsiteY5" fmla="*/ 583474 h 757645"/>
                  <a:gd name="connsiteX6" fmla="*/ 0 w 2117092"/>
                  <a:gd name="connsiteY6" fmla="*/ 522514 h 757645"/>
                  <a:gd name="connsiteX7" fmla="*/ 0 w 2117092"/>
                  <a:gd name="connsiteY7" fmla="*/ 426720 h 757645"/>
                  <a:gd name="connsiteX8" fmla="*/ 269965 w 2117092"/>
                  <a:gd name="connsiteY8" fmla="*/ 0 h 757645"/>
                  <a:gd name="connsiteX9" fmla="*/ 2116999 w 2117092"/>
                  <a:gd name="connsiteY9" fmla="*/ 0 h 757645"/>
                  <a:gd name="connsiteX10" fmla="*/ 2116182 w 2117092"/>
                  <a:gd name="connsiteY10" fmla="*/ 722811 h 757645"/>
                  <a:gd name="connsiteX0" fmla="*/ 2116182 w 2252059"/>
                  <a:gd name="connsiteY0" fmla="*/ 722811 h 757645"/>
                  <a:gd name="connsiteX1" fmla="*/ 374468 w 2252059"/>
                  <a:gd name="connsiteY1" fmla="*/ 722811 h 757645"/>
                  <a:gd name="connsiteX2" fmla="*/ 339634 w 2252059"/>
                  <a:gd name="connsiteY2" fmla="*/ 757645 h 757645"/>
                  <a:gd name="connsiteX3" fmla="*/ 0 w 2252059"/>
                  <a:gd name="connsiteY3" fmla="*/ 757645 h 757645"/>
                  <a:gd name="connsiteX4" fmla="*/ 0 w 2252059"/>
                  <a:gd name="connsiteY4" fmla="*/ 583474 h 757645"/>
                  <a:gd name="connsiteX5" fmla="*/ 0 w 2252059"/>
                  <a:gd name="connsiteY5" fmla="*/ 583474 h 757645"/>
                  <a:gd name="connsiteX6" fmla="*/ 0 w 2252059"/>
                  <a:gd name="connsiteY6" fmla="*/ 522514 h 757645"/>
                  <a:gd name="connsiteX7" fmla="*/ 0 w 2252059"/>
                  <a:gd name="connsiteY7" fmla="*/ 426720 h 757645"/>
                  <a:gd name="connsiteX8" fmla="*/ 269965 w 2252059"/>
                  <a:gd name="connsiteY8" fmla="*/ 0 h 757645"/>
                  <a:gd name="connsiteX9" fmla="*/ 2116999 w 2252059"/>
                  <a:gd name="connsiteY9" fmla="*/ 0 h 757645"/>
                  <a:gd name="connsiteX10" fmla="*/ 2111597 w 2252059"/>
                  <a:gd name="connsiteY10" fmla="*/ 354807 h 757645"/>
                  <a:gd name="connsiteX11" fmla="*/ 2116182 w 2252059"/>
                  <a:gd name="connsiteY11" fmla="*/ 722811 h 757645"/>
                  <a:gd name="connsiteX0" fmla="*/ 2111597 w 2255599"/>
                  <a:gd name="connsiteY0" fmla="*/ 354807 h 757645"/>
                  <a:gd name="connsiteX1" fmla="*/ 2116182 w 2255599"/>
                  <a:gd name="connsiteY1" fmla="*/ 722811 h 757645"/>
                  <a:gd name="connsiteX2" fmla="*/ 374468 w 2255599"/>
                  <a:gd name="connsiteY2" fmla="*/ 722811 h 757645"/>
                  <a:gd name="connsiteX3" fmla="*/ 339634 w 2255599"/>
                  <a:gd name="connsiteY3" fmla="*/ 757645 h 757645"/>
                  <a:gd name="connsiteX4" fmla="*/ 0 w 2255599"/>
                  <a:gd name="connsiteY4" fmla="*/ 757645 h 757645"/>
                  <a:gd name="connsiteX5" fmla="*/ 0 w 2255599"/>
                  <a:gd name="connsiteY5" fmla="*/ 583474 h 757645"/>
                  <a:gd name="connsiteX6" fmla="*/ 0 w 2255599"/>
                  <a:gd name="connsiteY6" fmla="*/ 583474 h 757645"/>
                  <a:gd name="connsiteX7" fmla="*/ 0 w 2255599"/>
                  <a:gd name="connsiteY7" fmla="*/ 522514 h 757645"/>
                  <a:gd name="connsiteX8" fmla="*/ 0 w 2255599"/>
                  <a:gd name="connsiteY8" fmla="*/ 426720 h 757645"/>
                  <a:gd name="connsiteX9" fmla="*/ 269965 w 2255599"/>
                  <a:gd name="connsiteY9" fmla="*/ 0 h 757645"/>
                  <a:gd name="connsiteX10" fmla="*/ 2116999 w 2255599"/>
                  <a:gd name="connsiteY10" fmla="*/ 0 h 757645"/>
                  <a:gd name="connsiteX11" fmla="*/ 2203037 w 2255599"/>
                  <a:gd name="connsiteY11" fmla="*/ 446247 h 757645"/>
                  <a:gd name="connsiteX0" fmla="*/ 2111597 w 2243650"/>
                  <a:gd name="connsiteY0" fmla="*/ 354807 h 757645"/>
                  <a:gd name="connsiteX1" fmla="*/ 2116182 w 2243650"/>
                  <a:gd name="connsiteY1" fmla="*/ 722811 h 757645"/>
                  <a:gd name="connsiteX2" fmla="*/ 374468 w 2243650"/>
                  <a:gd name="connsiteY2" fmla="*/ 722811 h 757645"/>
                  <a:gd name="connsiteX3" fmla="*/ 339634 w 2243650"/>
                  <a:gd name="connsiteY3" fmla="*/ 757645 h 757645"/>
                  <a:gd name="connsiteX4" fmla="*/ 0 w 2243650"/>
                  <a:gd name="connsiteY4" fmla="*/ 757645 h 757645"/>
                  <a:gd name="connsiteX5" fmla="*/ 0 w 2243650"/>
                  <a:gd name="connsiteY5" fmla="*/ 583474 h 757645"/>
                  <a:gd name="connsiteX6" fmla="*/ 0 w 2243650"/>
                  <a:gd name="connsiteY6" fmla="*/ 583474 h 757645"/>
                  <a:gd name="connsiteX7" fmla="*/ 0 w 2243650"/>
                  <a:gd name="connsiteY7" fmla="*/ 522514 h 757645"/>
                  <a:gd name="connsiteX8" fmla="*/ 0 w 2243650"/>
                  <a:gd name="connsiteY8" fmla="*/ 426720 h 757645"/>
                  <a:gd name="connsiteX9" fmla="*/ 269965 w 2243650"/>
                  <a:gd name="connsiteY9" fmla="*/ 0 h 757645"/>
                  <a:gd name="connsiteX10" fmla="*/ 2116999 w 2243650"/>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0 w 2116999"/>
                  <a:gd name="connsiteY6" fmla="*/ 522514 h 757645"/>
                  <a:gd name="connsiteX7" fmla="*/ 0 w 2116999"/>
                  <a:gd name="connsiteY7" fmla="*/ 426720 h 757645"/>
                  <a:gd name="connsiteX8" fmla="*/ 269965 w 2116999"/>
                  <a:gd name="connsiteY8" fmla="*/ 0 h 757645"/>
                  <a:gd name="connsiteX9" fmla="*/ 2116999 w 2116999"/>
                  <a:gd name="connsiteY9" fmla="*/ 0 h 757645"/>
                  <a:gd name="connsiteX0" fmla="*/ 2117521 w 2118338"/>
                  <a:gd name="connsiteY0" fmla="*/ 722811 h 757645"/>
                  <a:gd name="connsiteX1" fmla="*/ 375807 w 2118338"/>
                  <a:gd name="connsiteY1" fmla="*/ 722811 h 757645"/>
                  <a:gd name="connsiteX2" fmla="*/ 340973 w 2118338"/>
                  <a:gd name="connsiteY2" fmla="*/ 757645 h 757645"/>
                  <a:gd name="connsiteX3" fmla="*/ 1339 w 2118338"/>
                  <a:gd name="connsiteY3" fmla="*/ 757645 h 757645"/>
                  <a:gd name="connsiteX4" fmla="*/ 1339 w 2118338"/>
                  <a:gd name="connsiteY4" fmla="*/ 583474 h 757645"/>
                  <a:gd name="connsiteX5" fmla="*/ 1339 w 2118338"/>
                  <a:gd name="connsiteY5" fmla="*/ 583474 h 757645"/>
                  <a:gd name="connsiteX6" fmla="*/ 0 w 2118338"/>
                  <a:gd name="connsiteY6" fmla="*/ 548011 h 757645"/>
                  <a:gd name="connsiteX7" fmla="*/ 1339 w 2118338"/>
                  <a:gd name="connsiteY7" fmla="*/ 522514 h 757645"/>
                  <a:gd name="connsiteX8" fmla="*/ 1339 w 2118338"/>
                  <a:gd name="connsiteY8" fmla="*/ 426720 h 757645"/>
                  <a:gd name="connsiteX9" fmla="*/ 271304 w 2118338"/>
                  <a:gd name="connsiteY9" fmla="*/ 0 h 757645"/>
                  <a:gd name="connsiteX10" fmla="*/ 2118338 w 2118338"/>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57759 w 2158576"/>
                  <a:gd name="connsiteY0" fmla="*/ 722811 h 757645"/>
                  <a:gd name="connsiteX1" fmla="*/ 416045 w 2158576"/>
                  <a:gd name="connsiteY1" fmla="*/ 722811 h 757645"/>
                  <a:gd name="connsiteX2" fmla="*/ 381211 w 2158576"/>
                  <a:gd name="connsiteY2" fmla="*/ 757645 h 757645"/>
                  <a:gd name="connsiteX3" fmla="*/ 41577 w 2158576"/>
                  <a:gd name="connsiteY3" fmla="*/ 757645 h 757645"/>
                  <a:gd name="connsiteX4" fmla="*/ 41577 w 2158576"/>
                  <a:gd name="connsiteY4" fmla="*/ 583474 h 757645"/>
                  <a:gd name="connsiteX5" fmla="*/ 41577 w 2158576"/>
                  <a:gd name="connsiteY5" fmla="*/ 583474 h 757645"/>
                  <a:gd name="connsiteX6" fmla="*/ 83101 w 2158576"/>
                  <a:gd name="connsiteY6" fmla="*/ 581349 h 757645"/>
                  <a:gd name="connsiteX7" fmla="*/ 41577 w 2158576"/>
                  <a:gd name="connsiteY7" fmla="*/ 522514 h 757645"/>
                  <a:gd name="connsiteX8" fmla="*/ 41577 w 2158576"/>
                  <a:gd name="connsiteY8" fmla="*/ 426720 h 757645"/>
                  <a:gd name="connsiteX9" fmla="*/ 311542 w 2158576"/>
                  <a:gd name="connsiteY9" fmla="*/ 0 h 757645"/>
                  <a:gd name="connsiteX10" fmla="*/ 2158576 w 2158576"/>
                  <a:gd name="connsiteY10" fmla="*/ 0 h 757645"/>
                  <a:gd name="connsiteX0" fmla="*/ 2133490 w 2134307"/>
                  <a:gd name="connsiteY0" fmla="*/ 722811 h 757645"/>
                  <a:gd name="connsiteX1" fmla="*/ 391776 w 2134307"/>
                  <a:gd name="connsiteY1" fmla="*/ 722811 h 757645"/>
                  <a:gd name="connsiteX2" fmla="*/ 356942 w 2134307"/>
                  <a:gd name="connsiteY2" fmla="*/ 757645 h 757645"/>
                  <a:gd name="connsiteX3" fmla="*/ 17308 w 2134307"/>
                  <a:gd name="connsiteY3" fmla="*/ 757645 h 757645"/>
                  <a:gd name="connsiteX4" fmla="*/ 17308 w 2134307"/>
                  <a:gd name="connsiteY4" fmla="*/ 583474 h 757645"/>
                  <a:gd name="connsiteX5" fmla="*/ 17308 w 2134307"/>
                  <a:gd name="connsiteY5" fmla="*/ 583474 h 757645"/>
                  <a:gd name="connsiteX6" fmla="*/ 58832 w 2134307"/>
                  <a:gd name="connsiteY6" fmla="*/ 581349 h 757645"/>
                  <a:gd name="connsiteX7" fmla="*/ 17308 w 2134307"/>
                  <a:gd name="connsiteY7" fmla="*/ 522514 h 757645"/>
                  <a:gd name="connsiteX8" fmla="*/ 17308 w 2134307"/>
                  <a:gd name="connsiteY8" fmla="*/ 426720 h 757645"/>
                  <a:gd name="connsiteX9" fmla="*/ 287273 w 2134307"/>
                  <a:gd name="connsiteY9" fmla="*/ 0 h 757645"/>
                  <a:gd name="connsiteX10" fmla="*/ 2134307 w 2134307"/>
                  <a:gd name="connsiteY10" fmla="*/ 0 h 757645"/>
                  <a:gd name="connsiteX0" fmla="*/ 2142733 w 2143550"/>
                  <a:gd name="connsiteY0" fmla="*/ 722811 h 757645"/>
                  <a:gd name="connsiteX1" fmla="*/ 401019 w 2143550"/>
                  <a:gd name="connsiteY1" fmla="*/ 722811 h 757645"/>
                  <a:gd name="connsiteX2" fmla="*/ 366185 w 2143550"/>
                  <a:gd name="connsiteY2" fmla="*/ 757645 h 757645"/>
                  <a:gd name="connsiteX3" fmla="*/ 26551 w 2143550"/>
                  <a:gd name="connsiteY3" fmla="*/ 757645 h 757645"/>
                  <a:gd name="connsiteX4" fmla="*/ 26551 w 2143550"/>
                  <a:gd name="connsiteY4" fmla="*/ 583474 h 757645"/>
                  <a:gd name="connsiteX5" fmla="*/ 26551 w 2143550"/>
                  <a:gd name="connsiteY5" fmla="*/ 583474 h 757645"/>
                  <a:gd name="connsiteX6" fmla="*/ 68075 w 2143550"/>
                  <a:gd name="connsiteY6" fmla="*/ 581349 h 757645"/>
                  <a:gd name="connsiteX7" fmla="*/ 26551 w 2143550"/>
                  <a:gd name="connsiteY7" fmla="*/ 522514 h 757645"/>
                  <a:gd name="connsiteX8" fmla="*/ 14645 w 2143550"/>
                  <a:gd name="connsiteY8" fmla="*/ 348139 h 757645"/>
                  <a:gd name="connsiteX9" fmla="*/ 296516 w 2143550"/>
                  <a:gd name="connsiteY9" fmla="*/ 0 h 757645"/>
                  <a:gd name="connsiteX10" fmla="*/ 2143550 w 2143550"/>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45244 w 2116999"/>
                  <a:gd name="connsiteY8" fmla="*/ 360045 h 757645"/>
                  <a:gd name="connsiteX9" fmla="*/ 269965 w 2116999"/>
                  <a:gd name="connsiteY9" fmla="*/ 0 h 757645"/>
                  <a:gd name="connsiteX10" fmla="*/ 2116999 w 2116999"/>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33338 w 2116999"/>
                  <a:gd name="connsiteY8" fmla="*/ 357664 h 757645"/>
                  <a:gd name="connsiteX9" fmla="*/ 269965 w 2116999"/>
                  <a:gd name="connsiteY9" fmla="*/ 0 h 757645"/>
                  <a:gd name="connsiteX10" fmla="*/ 2116999 w 2116999"/>
                  <a:gd name="connsiteY10" fmla="*/ 0 h 757645"/>
                  <a:gd name="connsiteX0" fmla="*/ 2122011 w 2122828"/>
                  <a:gd name="connsiteY0" fmla="*/ 722811 h 757645"/>
                  <a:gd name="connsiteX1" fmla="*/ 380297 w 2122828"/>
                  <a:gd name="connsiteY1" fmla="*/ 722811 h 757645"/>
                  <a:gd name="connsiteX2" fmla="*/ 345463 w 2122828"/>
                  <a:gd name="connsiteY2" fmla="*/ 757645 h 757645"/>
                  <a:gd name="connsiteX3" fmla="*/ 5829 w 2122828"/>
                  <a:gd name="connsiteY3" fmla="*/ 757645 h 757645"/>
                  <a:gd name="connsiteX4" fmla="*/ 5829 w 2122828"/>
                  <a:gd name="connsiteY4" fmla="*/ 583474 h 757645"/>
                  <a:gd name="connsiteX5" fmla="*/ 5829 w 2122828"/>
                  <a:gd name="connsiteY5" fmla="*/ 583474 h 757645"/>
                  <a:gd name="connsiteX6" fmla="*/ 47353 w 2122828"/>
                  <a:gd name="connsiteY6" fmla="*/ 581349 h 757645"/>
                  <a:gd name="connsiteX7" fmla="*/ 1067 w 2122828"/>
                  <a:gd name="connsiteY7" fmla="*/ 527276 h 757645"/>
                  <a:gd name="connsiteX8" fmla="*/ 39167 w 2122828"/>
                  <a:gd name="connsiteY8" fmla="*/ 357664 h 757645"/>
                  <a:gd name="connsiteX9" fmla="*/ 275794 w 2122828"/>
                  <a:gd name="connsiteY9" fmla="*/ 0 h 757645"/>
                  <a:gd name="connsiteX10" fmla="*/ 2122828 w 2122828"/>
                  <a:gd name="connsiteY10" fmla="*/ 0 h 757645"/>
                  <a:gd name="connsiteX0" fmla="*/ 2122011 w 2122828"/>
                  <a:gd name="connsiteY0" fmla="*/ 724869 h 759703"/>
                  <a:gd name="connsiteX1" fmla="*/ 380297 w 2122828"/>
                  <a:gd name="connsiteY1" fmla="*/ 724869 h 759703"/>
                  <a:gd name="connsiteX2" fmla="*/ 345463 w 2122828"/>
                  <a:gd name="connsiteY2" fmla="*/ 759703 h 759703"/>
                  <a:gd name="connsiteX3" fmla="*/ 5829 w 2122828"/>
                  <a:gd name="connsiteY3" fmla="*/ 759703 h 759703"/>
                  <a:gd name="connsiteX4" fmla="*/ 5829 w 2122828"/>
                  <a:gd name="connsiteY4" fmla="*/ 585532 h 759703"/>
                  <a:gd name="connsiteX5" fmla="*/ 5829 w 2122828"/>
                  <a:gd name="connsiteY5" fmla="*/ 585532 h 759703"/>
                  <a:gd name="connsiteX6" fmla="*/ 47353 w 2122828"/>
                  <a:gd name="connsiteY6" fmla="*/ 583407 h 759703"/>
                  <a:gd name="connsiteX7" fmla="*/ 1067 w 2122828"/>
                  <a:gd name="connsiteY7" fmla="*/ 529334 h 759703"/>
                  <a:gd name="connsiteX8" fmla="*/ 39167 w 2122828"/>
                  <a:gd name="connsiteY8" fmla="*/ 359722 h 759703"/>
                  <a:gd name="connsiteX9" fmla="*/ 275794 w 2122828"/>
                  <a:gd name="connsiteY9" fmla="*/ 2058 h 759703"/>
                  <a:gd name="connsiteX10" fmla="*/ 323578 w 2122828"/>
                  <a:gd name="connsiteY10" fmla="*/ 0 h 759703"/>
                  <a:gd name="connsiteX11" fmla="*/ 2122828 w 212282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4482" h="759703">
                    <a:moveTo>
                      <a:pt x="2123665" y="724869"/>
                    </a:moveTo>
                    <a:lnTo>
                      <a:pt x="381951" y="724869"/>
                    </a:lnTo>
                    <a:lnTo>
                      <a:pt x="347117" y="759703"/>
                    </a:lnTo>
                    <a:lnTo>
                      <a:pt x="7483" y="759703"/>
                    </a:lnTo>
                    <a:lnTo>
                      <a:pt x="7483" y="585532"/>
                    </a:lnTo>
                    <a:lnTo>
                      <a:pt x="7483" y="585532"/>
                    </a:lnTo>
                    <a:lnTo>
                      <a:pt x="49007" y="583407"/>
                    </a:lnTo>
                    <a:cubicBezTo>
                      <a:pt x="49453" y="574908"/>
                      <a:pt x="4085" y="566615"/>
                      <a:pt x="2721" y="529334"/>
                    </a:cubicBezTo>
                    <a:cubicBezTo>
                      <a:pt x="1357" y="492053"/>
                      <a:pt x="-12931" y="447944"/>
                      <a:pt x="40821" y="359722"/>
                    </a:cubicBezTo>
                    <a:cubicBezTo>
                      <a:pt x="94573" y="271500"/>
                      <a:pt x="263705" y="80"/>
                      <a:pt x="325232" y="0"/>
                    </a:cubicBezTo>
                    <a:lnTo>
                      <a:pt x="2124482" y="2058"/>
                    </a:lnTo>
                  </a:path>
                </a:pathLst>
              </a:custGeom>
              <a:grp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62" name="Freeform 161"/>
              <p:cNvSpPr/>
              <p:nvPr/>
            </p:nvSpPr>
            <p:spPr>
              <a:xfrm>
                <a:off x="6617545" y="3689350"/>
                <a:ext cx="123825" cy="130175"/>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160" name="Freeform 159"/>
            <p:cNvSpPr/>
            <p:nvPr/>
          </p:nvSpPr>
          <p:spPr>
            <a:xfrm>
              <a:off x="3087281" y="4599831"/>
              <a:ext cx="123825" cy="130175"/>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84" name="Group 83"/>
          <p:cNvGrpSpPr>
            <a:grpSpLocks noChangeAspect="1"/>
          </p:cNvGrpSpPr>
          <p:nvPr/>
        </p:nvGrpSpPr>
        <p:grpSpPr>
          <a:xfrm>
            <a:off x="5311193" y="4005168"/>
            <a:ext cx="846000" cy="181283"/>
            <a:chOff x="205698" y="4437112"/>
            <a:chExt cx="4248964" cy="910481"/>
          </a:xfrm>
          <a:effectLst>
            <a:glow rad="101600">
              <a:schemeClr val="bg1">
                <a:alpha val="40000"/>
              </a:schemeClr>
            </a:glow>
          </a:effectLst>
        </p:grpSpPr>
        <p:grpSp>
          <p:nvGrpSpPr>
            <p:cNvPr id="85" name="Group 84"/>
            <p:cNvGrpSpPr/>
            <p:nvPr/>
          </p:nvGrpSpPr>
          <p:grpSpPr>
            <a:xfrm>
              <a:off x="2780354" y="5063439"/>
              <a:ext cx="1105369" cy="284154"/>
              <a:chOff x="2780354" y="5063439"/>
              <a:chExt cx="1105369" cy="284154"/>
            </a:xfrm>
          </p:grpSpPr>
          <p:sp>
            <p:nvSpPr>
              <p:cNvPr id="95" name="Rectangle 94"/>
              <p:cNvSpPr/>
              <p:nvPr/>
            </p:nvSpPr>
            <p:spPr>
              <a:xfrm>
                <a:off x="2780354" y="5063439"/>
                <a:ext cx="110536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96" name="Oval 95"/>
              <p:cNvSpPr/>
              <p:nvPr/>
            </p:nvSpPr>
            <p:spPr>
              <a:xfrm>
                <a:off x="321332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97" name="Oval 96"/>
              <p:cNvSpPr/>
              <p:nvPr/>
            </p:nvSpPr>
            <p:spPr>
              <a:xfrm>
                <a:off x="364629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98" name="Oval 97"/>
              <p:cNvSpPr/>
              <p:nvPr/>
            </p:nvSpPr>
            <p:spPr>
              <a:xfrm>
                <a:off x="278035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86" name="Group 85"/>
            <p:cNvGrpSpPr/>
            <p:nvPr/>
          </p:nvGrpSpPr>
          <p:grpSpPr>
            <a:xfrm>
              <a:off x="704132" y="5063439"/>
              <a:ext cx="1105369" cy="284154"/>
              <a:chOff x="2780354" y="5063439"/>
              <a:chExt cx="1105369" cy="284154"/>
            </a:xfrm>
          </p:grpSpPr>
          <p:sp>
            <p:nvSpPr>
              <p:cNvPr id="91" name="Rectangle 90"/>
              <p:cNvSpPr/>
              <p:nvPr/>
            </p:nvSpPr>
            <p:spPr>
              <a:xfrm>
                <a:off x="2780354" y="5063439"/>
                <a:ext cx="110536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92" name="Oval 91"/>
              <p:cNvSpPr/>
              <p:nvPr/>
            </p:nvSpPr>
            <p:spPr>
              <a:xfrm>
                <a:off x="321332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93" name="Oval 92"/>
              <p:cNvSpPr/>
              <p:nvPr/>
            </p:nvSpPr>
            <p:spPr>
              <a:xfrm>
                <a:off x="364629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94" name="Oval 93"/>
              <p:cNvSpPr/>
              <p:nvPr/>
            </p:nvSpPr>
            <p:spPr>
              <a:xfrm>
                <a:off x="278035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87" name="Freeform 86"/>
            <p:cNvSpPr/>
            <p:nvPr/>
          </p:nvSpPr>
          <p:spPr>
            <a:xfrm>
              <a:off x="205698" y="4437112"/>
              <a:ext cx="2124482" cy="759703"/>
            </a:xfrm>
            <a:custGeom>
              <a:avLst/>
              <a:gdLst>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07474 w 2116182"/>
                <a:gd name="connsiteY9" fmla="*/ 0 h 757645"/>
                <a:gd name="connsiteX10" fmla="*/ 2116182 w 2116182"/>
                <a:gd name="connsiteY10" fmla="*/ 722811 h 757645"/>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14618 w 2116182"/>
                <a:gd name="connsiteY9" fmla="*/ 0 h 757645"/>
                <a:gd name="connsiteX10" fmla="*/ 2116182 w 2116182"/>
                <a:gd name="connsiteY10" fmla="*/ 722811 h 757645"/>
                <a:gd name="connsiteX0" fmla="*/ 2116182 w 2117092"/>
                <a:gd name="connsiteY0" fmla="*/ 722811 h 757645"/>
                <a:gd name="connsiteX1" fmla="*/ 374468 w 2117092"/>
                <a:gd name="connsiteY1" fmla="*/ 722811 h 757645"/>
                <a:gd name="connsiteX2" fmla="*/ 339634 w 2117092"/>
                <a:gd name="connsiteY2" fmla="*/ 757645 h 757645"/>
                <a:gd name="connsiteX3" fmla="*/ 0 w 2117092"/>
                <a:gd name="connsiteY3" fmla="*/ 757645 h 757645"/>
                <a:gd name="connsiteX4" fmla="*/ 0 w 2117092"/>
                <a:gd name="connsiteY4" fmla="*/ 583474 h 757645"/>
                <a:gd name="connsiteX5" fmla="*/ 0 w 2117092"/>
                <a:gd name="connsiteY5" fmla="*/ 583474 h 757645"/>
                <a:gd name="connsiteX6" fmla="*/ 0 w 2117092"/>
                <a:gd name="connsiteY6" fmla="*/ 522514 h 757645"/>
                <a:gd name="connsiteX7" fmla="*/ 0 w 2117092"/>
                <a:gd name="connsiteY7" fmla="*/ 426720 h 757645"/>
                <a:gd name="connsiteX8" fmla="*/ 269965 w 2117092"/>
                <a:gd name="connsiteY8" fmla="*/ 0 h 757645"/>
                <a:gd name="connsiteX9" fmla="*/ 2116999 w 2117092"/>
                <a:gd name="connsiteY9" fmla="*/ 0 h 757645"/>
                <a:gd name="connsiteX10" fmla="*/ 2116182 w 2117092"/>
                <a:gd name="connsiteY10" fmla="*/ 722811 h 757645"/>
                <a:gd name="connsiteX0" fmla="*/ 2116182 w 2252059"/>
                <a:gd name="connsiteY0" fmla="*/ 722811 h 757645"/>
                <a:gd name="connsiteX1" fmla="*/ 374468 w 2252059"/>
                <a:gd name="connsiteY1" fmla="*/ 722811 h 757645"/>
                <a:gd name="connsiteX2" fmla="*/ 339634 w 2252059"/>
                <a:gd name="connsiteY2" fmla="*/ 757645 h 757645"/>
                <a:gd name="connsiteX3" fmla="*/ 0 w 2252059"/>
                <a:gd name="connsiteY3" fmla="*/ 757645 h 757645"/>
                <a:gd name="connsiteX4" fmla="*/ 0 w 2252059"/>
                <a:gd name="connsiteY4" fmla="*/ 583474 h 757645"/>
                <a:gd name="connsiteX5" fmla="*/ 0 w 2252059"/>
                <a:gd name="connsiteY5" fmla="*/ 583474 h 757645"/>
                <a:gd name="connsiteX6" fmla="*/ 0 w 2252059"/>
                <a:gd name="connsiteY6" fmla="*/ 522514 h 757645"/>
                <a:gd name="connsiteX7" fmla="*/ 0 w 2252059"/>
                <a:gd name="connsiteY7" fmla="*/ 426720 h 757645"/>
                <a:gd name="connsiteX8" fmla="*/ 269965 w 2252059"/>
                <a:gd name="connsiteY8" fmla="*/ 0 h 757645"/>
                <a:gd name="connsiteX9" fmla="*/ 2116999 w 2252059"/>
                <a:gd name="connsiteY9" fmla="*/ 0 h 757645"/>
                <a:gd name="connsiteX10" fmla="*/ 2111597 w 2252059"/>
                <a:gd name="connsiteY10" fmla="*/ 354807 h 757645"/>
                <a:gd name="connsiteX11" fmla="*/ 2116182 w 2252059"/>
                <a:gd name="connsiteY11" fmla="*/ 722811 h 757645"/>
                <a:gd name="connsiteX0" fmla="*/ 2111597 w 2255599"/>
                <a:gd name="connsiteY0" fmla="*/ 354807 h 757645"/>
                <a:gd name="connsiteX1" fmla="*/ 2116182 w 2255599"/>
                <a:gd name="connsiteY1" fmla="*/ 722811 h 757645"/>
                <a:gd name="connsiteX2" fmla="*/ 374468 w 2255599"/>
                <a:gd name="connsiteY2" fmla="*/ 722811 h 757645"/>
                <a:gd name="connsiteX3" fmla="*/ 339634 w 2255599"/>
                <a:gd name="connsiteY3" fmla="*/ 757645 h 757645"/>
                <a:gd name="connsiteX4" fmla="*/ 0 w 2255599"/>
                <a:gd name="connsiteY4" fmla="*/ 757645 h 757645"/>
                <a:gd name="connsiteX5" fmla="*/ 0 w 2255599"/>
                <a:gd name="connsiteY5" fmla="*/ 583474 h 757645"/>
                <a:gd name="connsiteX6" fmla="*/ 0 w 2255599"/>
                <a:gd name="connsiteY6" fmla="*/ 583474 h 757645"/>
                <a:gd name="connsiteX7" fmla="*/ 0 w 2255599"/>
                <a:gd name="connsiteY7" fmla="*/ 522514 h 757645"/>
                <a:gd name="connsiteX8" fmla="*/ 0 w 2255599"/>
                <a:gd name="connsiteY8" fmla="*/ 426720 h 757645"/>
                <a:gd name="connsiteX9" fmla="*/ 269965 w 2255599"/>
                <a:gd name="connsiteY9" fmla="*/ 0 h 757645"/>
                <a:gd name="connsiteX10" fmla="*/ 2116999 w 2255599"/>
                <a:gd name="connsiteY10" fmla="*/ 0 h 757645"/>
                <a:gd name="connsiteX11" fmla="*/ 2203037 w 2255599"/>
                <a:gd name="connsiteY11" fmla="*/ 446247 h 757645"/>
                <a:gd name="connsiteX0" fmla="*/ 2111597 w 2243650"/>
                <a:gd name="connsiteY0" fmla="*/ 354807 h 757645"/>
                <a:gd name="connsiteX1" fmla="*/ 2116182 w 2243650"/>
                <a:gd name="connsiteY1" fmla="*/ 722811 h 757645"/>
                <a:gd name="connsiteX2" fmla="*/ 374468 w 2243650"/>
                <a:gd name="connsiteY2" fmla="*/ 722811 h 757645"/>
                <a:gd name="connsiteX3" fmla="*/ 339634 w 2243650"/>
                <a:gd name="connsiteY3" fmla="*/ 757645 h 757645"/>
                <a:gd name="connsiteX4" fmla="*/ 0 w 2243650"/>
                <a:gd name="connsiteY4" fmla="*/ 757645 h 757645"/>
                <a:gd name="connsiteX5" fmla="*/ 0 w 2243650"/>
                <a:gd name="connsiteY5" fmla="*/ 583474 h 757645"/>
                <a:gd name="connsiteX6" fmla="*/ 0 w 2243650"/>
                <a:gd name="connsiteY6" fmla="*/ 583474 h 757645"/>
                <a:gd name="connsiteX7" fmla="*/ 0 w 2243650"/>
                <a:gd name="connsiteY7" fmla="*/ 522514 h 757645"/>
                <a:gd name="connsiteX8" fmla="*/ 0 w 2243650"/>
                <a:gd name="connsiteY8" fmla="*/ 426720 h 757645"/>
                <a:gd name="connsiteX9" fmla="*/ 269965 w 2243650"/>
                <a:gd name="connsiteY9" fmla="*/ 0 h 757645"/>
                <a:gd name="connsiteX10" fmla="*/ 2116999 w 2243650"/>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0 w 2116999"/>
                <a:gd name="connsiteY6" fmla="*/ 522514 h 757645"/>
                <a:gd name="connsiteX7" fmla="*/ 0 w 2116999"/>
                <a:gd name="connsiteY7" fmla="*/ 426720 h 757645"/>
                <a:gd name="connsiteX8" fmla="*/ 269965 w 2116999"/>
                <a:gd name="connsiteY8" fmla="*/ 0 h 757645"/>
                <a:gd name="connsiteX9" fmla="*/ 2116999 w 2116999"/>
                <a:gd name="connsiteY9" fmla="*/ 0 h 757645"/>
                <a:gd name="connsiteX0" fmla="*/ 2117521 w 2118338"/>
                <a:gd name="connsiteY0" fmla="*/ 722811 h 757645"/>
                <a:gd name="connsiteX1" fmla="*/ 375807 w 2118338"/>
                <a:gd name="connsiteY1" fmla="*/ 722811 h 757645"/>
                <a:gd name="connsiteX2" fmla="*/ 340973 w 2118338"/>
                <a:gd name="connsiteY2" fmla="*/ 757645 h 757645"/>
                <a:gd name="connsiteX3" fmla="*/ 1339 w 2118338"/>
                <a:gd name="connsiteY3" fmla="*/ 757645 h 757645"/>
                <a:gd name="connsiteX4" fmla="*/ 1339 w 2118338"/>
                <a:gd name="connsiteY4" fmla="*/ 583474 h 757645"/>
                <a:gd name="connsiteX5" fmla="*/ 1339 w 2118338"/>
                <a:gd name="connsiteY5" fmla="*/ 583474 h 757645"/>
                <a:gd name="connsiteX6" fmla="*/ 0 w 2118338"/>
                <a:gd name="connsiteY6" fmla="*/ 548011 h 757645"/>
                <a:gd name="connsiteX7" fmla="*/ 1339 w 2118338"/>
                <a:gd name="connsiteY7" fmla="*/ 522514 h 757645"/>
                <a:gd name="connsiteX8" fmla="*/ 1339 w 2118338"/>
                <a:gd name="connsiteY8" fmla="*/ 426720 h 757645"/>
                <a:gd name="connsiteX9" fmla="*/ 271304 w 2118338"/>
                <a:gd name="connsiteY9" fmla="*/ 0 h 757645"/>
                <a:gd name="connsiteX10" fmla="*/ 2118338 w 2118338"/>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57759 w 2158576"/>
                <a:gd name="connsiteY0" fmla="*/ 722811 h 757645"/>
                <a:gd name="connsiteX1" fmla="*/ 416045 w 2158576"/>
                <a:gd name="connsiteY1" fmla="*/ 722811 h 757645"/>
                <a:gd name="connsiteX2" fmla="*/ 381211 w 2158576"/>
                <a:gd name="connsiteY2" fmla="*/ 757645 h 757645"/>
                <a:gd name="connsiteX3" fmla="*/ 41577 w 2158576"/>
                <a:gd name="connsiteY3" fmla="*/ 757645 h 757645"/>
                <a:gd name="connsiteX4" fmla="*/ 41577 w 2158576"/>
                <a:gd name="connsiteY4" fmla="*/ 583474 h 757645"/>
                <a:gd name="connsiteX5" fmla="*/ 41577 w 2158576"/>
                <a:gd name="connsiteY5" fmla="*/ 583474 h 757645"/>
                <a:gd name="connsiteX6" fmla="*/ 83101 w 2158576"/>
                <a:gd name="connsiteY6" fmla="*/ 581349 h 757645"/>
                <a:gd name="connsiteX7" fmla="*/ 41577 w 2158576"/>
                <a:gd name="connsiteY7" fmla="*/ 522514 h 757645"/>
                <a:gd name="connsiteX8" fmla="*/ 41577 w 2158576"/>
                <a:gd name="connsiteY8" fmla="*/ 426720 h 757645"/>
                <a:gd name="connsiteX9" fmla="*/ 311542 w 2158576"/>
                <a:gd name="connsiteY9" fmla="*/ 0 h 757645"/>
                <a:gd name="connsiteX10" fmla="*/ 2158576 w 2158576"/>
                <a:gd name="connsiteY10" fmla="*/ 0 h 757645"/>
                <a:gd name="connsiteX0" fmla="*/ 2133490 w 2134307"/>
                <a:gd name="connsiteY0" fmla="*/ 722811 h 757645"/>
                <a:gd name="connsiteX1" fmla="*/ 391776 w 2134307"/>
                <a:gd name="connsiteY1" fmla="*/ 722811 h 757645"/>
                <a:gd name="connsiteX2" fmla="*/ 356942 w 2134307"/>
                <a:gd name="connsiteY2" fmla="*/ 757645 h 757645"/>
                <a:gd name="connsiteX3" fmla="*/ 17308 w 2134307"/>
                <a:gd name="connsiteY3" fmla="*/ 757645 h 757645"/>
                <a:gd name="connsiteX4" fmla="*/ 17308 w 2134307"/>
                <a:gd name="connsiteY4" fmla="*/ 583474 h 757645"/>
                <a:gd name="connsiteX5" fmla="*/ 17308 w 2134307"/>
                <a:gd name="connsiteY5" fmla="*/ 583474 h 757645"/>
                <a:gd name="connsiteX6" fmla="*/ 58832 w 2134307"/>
                <a:gd name="connsiteY6" fmla="*/ 581349 h 757645"/>
                <a:gd name="connsiteX7" fmla="*/ 17308 w 2134307"/>
                <a:gd name="connsiteY7" fmla="*/ 522514 h 757645"/>
                <a:gd name="connsiteX8" fmla="*/ 17308 w 2134307"/>
                <a:gd name="connsiteY8" fmla="*/ 426720 h 757645"/>
                <a:gd name="connsiteX9" fmla="*/ 287273 w 2134307"/>
                <a:gd name="connsiteY9" fmla="*/ 0 h 757645"/>
                <a:gd name="connsiteX10" fmla="*/ 2134307 w 2134307"/>
                <a:gd name="connsiteY10" fmla="*/ 0 h 757645"/>
                <a:gd name="connsiteX0" fmla="*/ 2142733 w 2143550"/>
                <a:gd name="connsiteY0" fmla="*/ 722811 h 757645"/>
                <a:gd name="connsiteX1" fmla="*/ 401019 w 2143550"/>
                <a:gd name="connsiteY1" fmla="*/ 722811 h 757645"/>
                <a:gd name="connsiteX2" fmla="*/ 366185 w 2143550"/>
                <a:gd name="connsiteY2" fmla="*/ 757645 h 757645"/>
                <a:gd name="connsiteX3" fmla="*/ 26551 w 2143550"/>
                <a:gd name="connsiteY3" fmla="*/ 757645 h 757645"/>
                <a:gd name="connsiteX4" fmla="*/ 26551 w 2143550"/>
                <a:gd name="connsiteY4" fmla="*/ 583474 h 757645"/>
                <a:gd name="connsiteX5" fmla="*/ 26551 w 2143550"/>
                <a:gd name="connsiteY5" fmla="*/ 583474 h 757645"/>
                <a:gd name="connsiteX6" fmla="*/ 68075 w 2143550"/>
                <a:gd name="connsiteY6" fmla="*/ 581349 h 757645"/>
                <a:gd name="connsiteX7" fmla="*/ 26551 w 2143550"/>
                <a:gd name="connsiteY7" fmla="*/ 522514 h 757645"/>
                <a:gd name="connsiteX8" fmla="*/ 14645 w 2143550"/>
                <a:gd name="connsiteY8" fmla="*/ 348139 h 757645"/>
                <a:gd name="connsiteX9" fmla="*/ 296516 w 2143550"/>
                <a:gd name="connsiteY9" fmla="*/ 0 h 757645"/>
                <a:gd name="connsiteX10" fmla="*/ 2143550 w 2143550"/>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45244 w 2116999"/>
                <a:gd name="connsiteY8" fmla="*/ 360045 h 757645"/>
                <a:gd name="connsiteX9" fmla="*/ 269965 w 2116999"/>
                <a:gd name="connsiteY9" fmla="*/ 0 h 757645"/>
                <a:gd name="connsiteX10" fmla="*/ 2116999 w 2116999"/>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33338 w 2116999"/>
                <a:gd name="connsiteY8" fmla="*/ 357664 h 757645"/>
                <a:gd name="connsiteX9" fmla="*/ 269965 w 2116999"/>
                <a:gd name="connsiteY9" fmla="*/ 0 h 757645"/>
                <a:gd name="connsiteX10" fmla="*/ 2116999 w 2116999"/>
                <a:gd name="connsiteY10" fmla="*/ 0 h 757645"/>
                <a:gd name="connsiteX0" fmla="*/ 2122011 w 2122828"/>
                <a:gd name="connsiteY0" fmla="*/ 722811 h 757645"/>
                <a:gd name="connsiteX1" fmla="*/ 380297 w 2122828"/>
                <a:gd name="connsiteY1" fmla="*/ 722811 h 757645"/>
                <a:gd name="connsiteX2" fmla="*/ 345463 w 2122828"/>
                <a:gd name="connsiteY2" fmla="*/ 757645 h 757645"/>
                <a:gd name="connsiteX3" fmla="*/ 5829 w 2122828"/>
                <a:gd name="connsiteY3" fmla="*/ 757645 h 757645"/>
                <a:gd name="connsiteX4" fmla="*/ 5829 w 2122828"/>
                <a:gd name="connsiteY4" fmla="*/ 583474 h 757645"/>
                <a:gd name="connsiteX5" fmla="*/ 5829 w 2122828"/>
                <a:gd name="connsiteY5" fmla="*/ 583474 h 757645"/>
                <a:gd name="connsiteX6" fmla="*/ 47353 w 2122828"/>
                <a:gd name="connsiteY6" fmla="*/ 581349 h 757645"/>
                <a:gd name="connsiteX7" fmla="*/ 1067 w 2122828"/>
                <a:gd name="connsiteY7" fmla="*/ 527276 h 757645"/>
                <a:gd name="connsiteX8" fmla="*/ 39167 w 2122828"/>
                <a:gd name="connsiteY8" fmla="*/ 357664 h 757645"/>
                <a:gd name="connsiteX9" fmla="*/ 275794 w 2122828"/>
                <a:gd name="connsiteY9" fmla="*/ 0 h 757645"/>
                <a:gd name="connsiteX10" fmla="*/ 2122828 w 2122828"/>
                <a:gd name="connsiteY10" fmla="*/ 0 h 757645"/>
                <a:gd name="connsiteX0" fmla="*/ 2122011 w 2122828"/>
                <a:gd name="connsiteY0" fmla="*/ 724869 h 759703"/>
                <a:gd name="connsiteX1" fmla="*/ 380297 w 2122828"/>
                <a:gd name="connsiteY1" fmla="*/ 724869 h 759703"/>
                <a:gd name="connsiteX2" fmla="*/ 345463 w 2122828"/>
                <a:gd name="connsiteY2" fmla="*/ 759703 h 759703"/>
                <a:gd name="connsiteX3" fmla="*/ 5829 w 2122828"/>
                <a:gd name="connsiteY3" fmla="*/ 759703 h 759703"/>
                <a:gd name="connsiteX4" fmla="*/ 5829 w 2122828"/>
                <a:gd name="connsiteY4" fmla="*/ 585532 h 759703"/>
                <a:gd name="connsiteX5" fmla="*/ 5829 w 2122828"/>
                <a:gd name="connsiteY5" fmla="*/ 585532 h 759703"/>
                <a:gd name="connsiteX6" fmla="*/ 47353 w 2122828"/>
                <a:gd name="connsiteY6" fmla="*/ 583407 h 759703"/>
                <a:gd name="connsiteX7" fmla="*/ 1067 w 2122828"/>
                <a:gd name="connsiteY7" fmla="*/ 529334 h 759703"/>
                <a:gd name="connsiteX8" fmla="*/ 39167 w 2122828"/>
                <a:gd name="connsiteY8" fmla="*/ 359722 h 759703"/>
                <a:gd name="connsiteX9" fmla="*/ 275794 w 2122828"/>
                <a:gd name="connsiteY9" fmla="*/ 2058 h 759703"/>
                <a:gd name="connsiteX10" fmla="*/ 323578 w 2122828"/>
                <a:gd name="connsiteY10" fmla="*/ 0 h 759703"/>
                <a:gd name="connsiteX11" fmla="*/ 2122828 w 212282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4482" h="759703">
                  <a:moveTo>
                    <a:pt x="2123665" y="724869"/>
                  </a:moveTo>
                  <a:lnTo>
                    <a:pt x="381951" y="724869"/>
                  </a:lnTo>
                  <a:lnTo>
                    <a:pt x="347117" y="759703"/>
                  </a:lnTo>
                  <a:lnTo>
                    <a:pt x="7483" y="759703"/>
                  </a:lnTo>
                  <a:lnTo>
                    <a:pt x="7483" y="585532"/>
                  </a:lnTo>
                  <a:lnTo>
                    <a:pt x="7483" y="585532"/>
                  </a:lnTo>
                  <a:lnTo>
                    <a:pt x="49007" y="583407"/>
                  </a:lnTo>
                  <a:cubicBezTo>
                    <a:pt x="49453" y="574908"/>
                    <a:pt x="4085" y="566615"/>
                    <a:pt x="2721" y="529334"/>
                  </a:cubicBezTo>
                  <a:cubicBezTo>
                    <a:pt x="1357" y="492053"/>
                    <a:pt x="-12931" y="447944"/>
                    <a:pt x="40821" y="359722"/>
                  </a:cubicBezTo>
                  <a:cubicBezTo>
                    <a:pt x="94573" y="271500"/>
                    <a:pt x="263705" y="80"/>
                    <a:pt x="325232" y="0"/>
                  </a:cubicBezTo>
                  <a:lnTo>
                    <a:pt x="2124482" y="2058"/>
                  </a:lnTo>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88" name="Freeform 87"/>
            <p:cNvSpPr/>
            <p:nvPr/>
          </p:nvSpPr>
          <p:spPr>
            <a:xfrm flipH="1">
              <a:off x="2268193" y="4437112"/>
              <a:ext cx="2186469" cy="759703"/>
            </a:xfrm>
            <a:custGeom>
              <a:avLst/>
              <a:gdLst>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07474 w 2116182"/>
                <a:gd name="connsiteY9" fmla="*/ 0 h 757645"/>
                <a:gd name="connsiteX10" fmla="*/ 2116182 w 2116182"/>
                <a:gd name="connsiteY10" fmla="*/ 722811 h 757645"/>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14618 w 2116182"/>
                <a:gd name="connsiteY9" fmla="*/ 0 h 757645"/>
                <a:gd name="connsiteX10" fmla="*/ 2116182 w 2116182"/>
                <a:gd name="connsiteY10" fmla="*/ 722811 h 757645"/>
                <a:gd name="connsiteX0" fmla="*/ 2116182 w 2117092"/>
                <a:gd name="connsiteY0" fmla="*/ 722811 h 757645"/>
                <a:gd name="connsiteX1" fmla="*/ 374468 w 2117092"/>
                <a:gd name="connsiteY1" fmla="*/ 722811 h 757645"/>
                <a:gd name="connsiteX2" fmla="*/ 339634 w 2117092"/>
                <a:gd name="connsiteY2" fmla="*/ 757645 h 757645"/>
                <a:gd name="connsiteX3" fmla="*/ 0 w 2117092"/>
                <a:gd name="connsiteY3" fmla="*/ 757645 h 757645"/>
                <a:gd name="connsiteX4" fmla="*/ 0 w 2117092"/>
                <a:gd name="connsiteY4" fmla="*/ 583474 h 757645"/>
                <a:gd name="connsiteX5" fmla="*/ 0 w 2117092"/>
                <a:gd name="connsiteY5" fmla="*/ 583474 h 757645"/>
                <a:gd name="connsiteX6" fmla="*/ 0 w 2117092"/>
                <a:gd name="connsiteY6" fmla="*/ 522514 h 757645"/>
                <a:gd name="connsiteX7" fmla="*/ 0 w 2117092"/>
                <a:gd name="connsiteY7" fmla="*/ 426720 h 757645"/>
                <a:gd name="connsiteX8" fmla="*/ 269965 w 2117092"/>
                <a:gd name="connsiteY8" fmla="*/ 0 h 757645"/>
                <a:gd name="connsiteX9" fmla="*/ 2116999 w 2117092"/>
                <a:gd name="connsiteY9" fmla="*/ 0 h 757645"/>
                <a:gd name="connsiteX10" fmla="*/ 2116182 w 2117092"/>
                <a:gd name="connsiteY10" fmla="*/ 722811 h 757645"/>
                <a:gd name="connsiteX0" fmla="*/ 2116182 w 2252059"/>
                <a:gd name="connsiteY0" fmla="*/ 722811 h 757645"/>
                <a:gd name="connsiteX1" fmla="*/ 374468 w 2252059"/>
                <a:gd name="connsiteY1" fmla="*/ 722811 h 757645"/>
                <a:gd name="connsiteX2" fmla="*/ 339634 w 2252059"/>
                <a:gd name="connsiteY2" fmla="*/ 757645 h 757645"/>
                <a:gd name="connsiteX3" fmla="*/ 0 w 2252059"/>
                <a:gd name="connsiteY3" fmla="*/ 757645 h 757645"/>
                <a:gd name="connsiteX4" fmla="*/ 0 w 2252059"/>
                <a:gd name="connsiteY4" fmla="*/ 583474 h 757645"/>
                <a:gd name="connsiteX5" fmla="*/ 0 w 2252059"/>
                <a:gd name="connsiteY5" fmla="*/ 583474 h 757645"/>
                <a:gd name="connsiteX6" fmla="*/ 0 w 2252059"/>
                <a:gd name="connsiteY6" fmla="*/ 522514 h 757645"/>
                <a:gd name="connsiteX7" fmla="*/ 0 w 2252059"/>
                <a:gd name="connsiteY7" fmla="*/ 426720 h 757645"/>
                <a:gd name="connsiteX8" fmla="*/ 269965 w 2252059"/>
                <a:gd name="connsiteY8" fmla="*/ 0 h 757645"/>
                <a:gd name="connsiteX9" fmla="*/ 2116999 w 2252059"/>
                <a:gd name="connsiteY9" fmla="*/ 0 h 757645"/>
                <a:gd name="connsiteX10" fmla="*/ 2111597 w 2252059"/>
                <a:gd name="connsiteY10" fmla="*/ 354807 h 757645"/>
                <a:gd name="connsiteX11" fmla="*/ 2116182 w 2252059"/>
                <a:gd name="connsiteY11" fmla="*/ 722811 h 757645"/>
                <a:gd name="connsiteX0" fmla="*/ 2111597 w 2255599"/>
                <a:gd name="connsiteY0" fmla="*/ 354807 h 757645"/>
                <a:gd name="connsiteX1" fmla="*/ 2116182 w 2255599"/>
                <a:gd name="connsiteY1" fmla="*/ 722811 h 757645"/>
                <a:gd name="connsiteX2" fmla="*/ 374468 w 2255599"/>
                <a:gd name="connsiteY2" fmla="*/ 722811 h 757645"/>
                <a:gd name="connsiteX3" fmla="*/ 339634 w 2255599"/>
                <a:gd name="connsiteY3" fmla="*/ 757645 h 757645"/>
                <a:gd name="connsiteX4" fmla="*/ 0 w 2255599"/>
                <a:gd name="connsiteY4" fmla="*/ 757645 h 757645"/>
                <a:gd name="connsiteX5" fmla="*/ 0 w 2255599"/>
                <a:gd name="connsiteY5" fmla="*/ 583474 h 757645"/>
                <a:gd name="connsiteX6" fmla="*/ 0 w 2255599"/>
                <a:gd name="connsiteY6" fmla="*/ 583474 h 757645"/>
                <a:gd name="connsiteX7" fmla="*/ 0 w 2255599"/>
                <a:gd name="connsiteY7" fmla="*/ 522514 h 757645"/>
                <a:gd name="connsiteX8" fmla="*/ 0 w 2255599"/>
                <a:gd name="connsiteY8" fmla="*/ 426720 h 757645"/>
                <a:gd name="connsiteX9" fmla="*/ 269965 w 2255599"/>
                <a:gd name="connsiteY9" fmla="*/ 0 h 757645"/>
                <a:gd name="connsiteX10" fmla="*/ 2116999 w 2255599"/>
                <a:gd name="connsiteY10" fmla="*/ 0 h 757645"/>
                <a:gd name="connsiteX11" fmla="*/ 2203037 w 2255599"/>
                <a:gd name="connsiteY11" fmla="*/ 446247 h 757645"/>
                <a:gd name="connsiteX0" fmla="*/ 2111597 w 2243650"/>
                <a:gd name="connsiteY0" fmla="*/ 354807 h 757645"/>
                <a:gd name="connsiteX1" fmla="*/ 2116182 w 2243650"/>
                <a:gd name="connsiteY1" fmla="*/ 722811 h 757645"/>
                <a:gd name="connsiteX2" fmla="*/ 374468 w 2243650"/>
                <a:gd name="connsiteY2" fmla="*/ 722811 h 757645"/>
                <a:gd name="connsiteX3" fmla="*/ 339634 w 2243650"/>
                <a:gd name="connsiteY3" fmla="*/ 757645 h 757645"/>
                <a:gd name="connsiteX4" fmla="*/ 0 w 2243650"/>
                <a:gd name="connsiteY4" fmla="*/ 757645 h 757645"/>
                <a:gd name="connsiteX5" fmla="*/ 0 w 2243650"/>
                <a:gd name="connsiteY5" fmla="*/ 583474 h 757645"/>
                <a:gd name="connsiteX6" fmla="*/ 0 w 2243650"/>
                <a:gd name="connsiteY6" fmla="*/ 583474 h 757645"/>
                <a:gd name="connsiteX7" fmla="*/ 0 w 2243650"/>
                <a:gd name="connsiteY7" fmla="*/ 522514 h 757645"/>
                <a:gd name="connsiteX8" fmla="*/ 0 w 2243650"/>
                <a:gd name="connsiteY8" fmla="*/ 426720 h 757645"/>
                <a:gd name="connsiteX9" fmla="*/ 269965 w 2243650"/>
                <a:gd name="connsiteY9" fmla="*/ 0 h 757645"/>
                <a:gd name="connsiteX10" fmla="*/ 2116999 w 2243650"/>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0 w 2116999"/>
                <a:gd name="connsiteY6" fmla="*/ 522514 h 757645"/>
                <a:gd name="connsiteX7" fmla="*/ 0 w 2116999"/>
                <a:gd name="connsiteY7" fmla="*/ 426720 h 757645"/>
                <a:gd name="connsiteX8" fmla="*/ 269965 w 2116999"/>
                <a:gd name="connsiteY8" fmla="*/ 0 h 757645"/>
                <a:gd name="connsiteX9" fmla="*/ 2116999 w 2116999"/>
                <a:gd name="connsiteY9" fmla="*/ 0 h 757645"/>
                <a:gd name="connsiteX0" fmla="*/ 2117521 w 2118338"/>
                <a:gd name="connsiteY0" fmla="*/ 722811 h 757645"/>
                <a:gd name="connsiteX1" fmla="*/ 375807 w 2118338"/>
                <a:gd name="connsiteY1" fmla="*/ 722811 h 757645"/>
                <a:gd name="connsiteX2" fmla="*/ 340973 w 2118338"/>
                <a:gd name="connsiteY2" fmla="*/ 757645 h 757645"/>
                <a:gd name="connsiteX3" fmla="*/ 1339 w 2118338"/>
                <a:gd name="connsiteY3" fmla="*/ 757645 h 757645"/>
                <a:gd name="connsiteX4" fmla="*/ 1339 w 2118338"/>
                <a:gd name="connsiteY4" fmla="*/ 583474 h 757645"/>
                <a:gd name="connsiteX5" fmla="*/ 1339 w 2118338"/>
                <a:gd name="connsiteY5" fmla="*/ 583474 h 757645"/>
                <a:gd name="connsiteX6" fmla="*/ 0 w 2118338"/>
                <a:gd name="connsiteY6" fmla="*/ 548011 h 757645"/>
                <a:gd name="connsiteX7" fmla="*/ 1339 w 2118338"/>
                <a:gd name="connsiteY7" fmla="*/ 522514 h 757645"/>
                <a:gd name="connsiteX8" fmla="*/ 1339 w 2118338"/>
                <a:gd name="connsiteY8" fmla="*/ 426720 h 757645"/>
                <a:gd name="connsiteX9" fmla="*/ 271304 w 2118338"/>
                <a:gd name="connsiteY9" fmla="*/ 0 h 757645"/>
                <a:gd name="connsiteX10" fmla="*/ 2118338 w 2118338"/>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57759 w 2158576"/>
                <a:gd name="connsiteY0" fmla="*/ 722811 h 757645"/>
                <a:gd name="connsiteX1" fmla="*/ 416045 w 2158576"/>
                <a:gd name="connsiteY1" fmla="*/ 722811 h 757645"/>
                <a:gd name="connsiteX2" fmla="*/ 381211 w 2158576"/>
                <a:gd name="connsiteY2" fmla="*/ 757645 h 757645"/>
                <a:gd name="connsiteX3" fmla="*/ 41577 w 2158576"/>
                <a:gd name="connsiteY3" fmla="*/ 757645 h 757645"/>
                <a:gd name="connsiteX4" fmla="*/ 41577 w 2158576"/>
                <a:gd name="connsiteY4" fmla="*/ 583474 h 757645"/>
                <a:gd name="connsiteX5" fmla="*/ 41577 w 2158576"/>
                <a:gd name="connsiteY5" fmla="*/ 583474 h 757645"/>
                <a:gd name="connsiteX6" fmla="*/ 83101 w 2158576"/>
                <a:gd name="connsiteY6" fmla="*/ 581349 h 757645"/>
                <a:gd name="connsiteX7" fmla="*/ 41577 w 2158576"/>
                <a:gd name="connsiteY7" fmla="*/ 522514 h 757645"/>
                <a:gd name="connsiteX8" fmla="*/ 41577 w 2158576"/>
                <a:gd name="connsiteY8" fmla="*/ 426720 h 757645"/>
                <a:gd name="connsiteX9" fmla="*/ 311542 w 2158576"/>
                <a:gd name="connsiteY9" fmla="*/ 0 h 757645"/>
                <a:gd name="connsiteX10" fmla="*/ 2158576 w 2158576"/>
                <a:gd name="connsiteY10" fmla="*/ 0 h 757645"/>
                <a:gd name="connsiteX0" fmla="*/ 2133490 w 2134307"/>
                <a:gd name="connsiteY0" fmla="*/ 722811 h 757645"/>
                <a:gd name="connsiteX1" fmla="*/ 391776 w 2134307"/>
                <a:gd name="connsiteY1" fmla="*/ 722811 h 757645"/>
                <a:gd name="connsiteX2" fmla="*/ 356942 w 2134307"/>
                <a:gd name="connsiteY2" fmla="*/ 757645 h 757645"/>
                <a:gd name="connsiteX3" fmla="*/ 17308 w 2134307"/>
                <a:gd name="connsiteY3" fmla="*/ 757645 h 757645"/>
                <a:gd name="connsiteX4" fmla="*/ 17308 w 2134307"/>
                <a:gd name="connsiteY4" fmla="*/ 583474 h 757645"/>
                <a:gd name="connsiteX5" fmla="*/ 17308 w 2134307"/>
                <a:gd name="connsiteY5" fmla="*/ 583474 h 757645"/>
                <a:gd name="connsiteX6" fmla="*/ 58832 w 2134307"/>
                <a:gd name="connsiteY6" fmla="*/ 581349 h 757645"/>
                <a:gd name="connsiteX7" fmla="*/ 17308 w 2134307"/>
                <a:gd name="connsiteY7" fmla="*/ 522514 h 757645"/>
                <a:gd name="connsiteX8" fmla="*/ 17308 w 2134307"/>
                <a:gd name="connsiteY8" fmla="*/ 426720 h 757645"/>
                <a:gd name="connsiteX9" fmla="*/ 287273 w 2134307"/>
                <a:gd name="connsiteY9" fmla="*/ 0 h 757645"/>
                <a:gd name="connsiteX10" fmla="*/ 2134307 w 2134307"/>
                <a:gd name="connsiteY10" fmla="*/ 0 h 757645"/>
                <a:gd name="connsiteX0" fmla="*/ 2142733 w 2143550"/>
                <a:gd name="connsiteY0" fmla="*/ 722811 h 757645"/>
                <a:gd name="connsiteX1" fmla="*/ 401019 w 2143550"/>
                <a:gd name="connsiteY1" fmla="*/ 722811 h 757645"/>
                <a:gd name="connsiteX2" fmla="*/ 366185 w 2143550"/>
                <a:gd name="connsiteY2" fmla="*/ 757645 h 757645"/>
                <a:gd name="connsiteX3" fmla="*/ 26551 w 2143550"/>
                <a:gd name="connsiteY3" fmla="*/ 757645 h 757645"/>
                <a:gd name="connsiteX4" fmla="*/ 26551 w 2143550"/>
                <a:gd name="connsiteY4" fmla="*/ 583474 h 757645"/>
                <a:gd name="connsiteX5" fmla="*/ 26551 w 2143550"/>
                <a:gd name="connsiteY5" fmla="*/ 583474 h 757645"/>
                <a:gd name="connsiteX6" fmla="*/ 68075 w 2143550"/>
                <a:gd name="connsiteY6" fmla="*/ 581349 h 757645"/>
                <a:gd name="connsiteX7" fmla="*/ 26551 w 2143550"/>
                <a:gd name="connsiteY7" fmla="*/ 522514 h 757645"/>
                <a:gd name="connsiteX8" fmla="*/ 14645 w 2143550"/>
                <a:gd name="connsiteY8" fmla="*/ 348139 h 757645"/>
                <a:gd name="connsiteX9" fmla="*/ 296516 w 2143550"/>
                <a:gd name="connsiteY9" fmla="*/ 0 h 757645"/>
                <a:gd name="connsiteX10" fmla="*/ 2143550 w 2143550"/>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45244 w 2116999"/>
                <a:gd name="connsiteY8" fmla="*/ 360045 h 757645"/>
                <a:gd name="connsiteX9" fmla="*/ 269965 w 2116999"/>
                <a:gd name="connsiteY9" fmla="*/ 0 h 757645"/>
                <a:gd name="connsiteX10" fmla="*/ 2116999 w 2116999"/>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33338 w 2116999"/>
                <a:gd name="connsiteY8" fmla="*/ 357664 h 757645"/>
                <a:gd name="connsiteX9" fmla="*/ 269965 w 2116999"/>
                <a:gd name="connsiteY9" fmla="*/ 0 h 757645"/>
                <a:gd name="connsiteX10" fmla="*/ 2116999 w 2116999"/>
                <a:gd name="connsiteY10" fmla="*/ 0 h 757645"/>
                <a:gd name="connsiteX0" fmla="*/ 2122011 w 2122828"/>
                <a:gd name="connsiteY0" fmla="*/ 722811 h 757645"/>
                <a:gd name="connsiteX1" fmla="*/ 380297 w 2122828"/>
                <a:gd name="connsiteY1" fmla="*/ 722811 h 757645"/>
                <a:gd name="connsiteX2" fmla="*/ 345463 w 2122828"/>
                <a:gd name="connsiteY2" fmla="*/ 757645 h 757645"/>
                <a:gd name="connsiteX3" fmla="*/ 5829 w 2122828"/>
                <a:gd name="connsiteY3" fmla="*/ 757645 h 757645"/>
                <a:gd name="connsiteX4" fmla="*/ 5829 w 2122828"/>
                <a:gd name="connsiteY4" fmla="*/ 583474 h 757645"/>
                <a:gd name="connsiteX5" fmla="*/ 5829 w 2122828"/>
                <a:gd name="connsiteY5" fmla="*/ 583474 h 757645"/>
                <a:gd name="connsiteX6" fmla="*/ 47353 w 2122828"/>
                <a:gd name="connsiteY6" fmla="*/ 581349 h 757645"/>
                <a:gd name="connsiteX7" fmla="*/ 1067 w 2122828"/>
                <a:gd name="connsiteY7" fmla="*/ 527276 h 757645"/>
                <a:gd name="connsiteX8" fmla="*/ 39167 w 2122828"/>
                <a:gd name="connsiteY8" fmla="*/ 357664 h 757645"/>
                <a:gd name="connsiteX9" fmla="*/ 275794 w 2122828"/>
                <a:gd name="connsiteY9" fmla="*/ 0 h 757645"/>
                <a:gd name="connsiteX10" fmla="*/ 2122828 w 2122828"/>
                <a:gd name="connsiteY10" fmla="*/ 0 h 757645"/>
                <a:gd name="connsiteX0" fmla="*/ 2122011 w 2122828"/>
                <a:gd name="connsiteY0" fmla="*/ 724869 h 759703"/>
                <a:gd name="connsiteX1" fmla="*/ 380297 w 2122828"/>
                <a:gd name="connsiteY1" fmla="*/ 724869 h 759703"/>
                <a:gd name="connsiteX2" fmla="*/ 345463 w 2122828"/>
                <a:gd name="connsiteY2" fmla="*/ 759703 h 759703"/>
                <a:gd name="connsiteX3" fmla="*/ 5829 w 2122828"/>
                <a:gd name="connsiteY3" fmla="*/ 759703 h 759703"/>
                <a:gd name="connsiteX4" fmla="*/ 5829 w 2122828"/>
                <a:gd name="connsiteY4" fmla="*/ 585532 h 759703"/>
                <a:gd name="connsiteX5" fmla="*/ 5829 w 2122828"/>
                <a:gd name="connsiteY5" fmla="*/ 585532 h 759703"/>
                <a:gd name="connsiteX6" fmla="*/ 47353 w 2122828"/>
                <a:gd name="connsiteY6" fmla="*/ 583407 h 759703"/>
                <a:gd name="connsiteX7" fmla="*/ 1067 w 2122828"/>
                <a:gd name="connsiteY7" fmla="*/ 529334 h 759703"/>
                <a:gd name="connsiteX8" fmla="*/ 39167 w 2122828"/>
                <a:gd name="connsiteY8" fmla="*/ 359722 h 759703"/>
                <a:gd name="connsiteX9" fmla="*/ 275794 w 2122828"/>
                <a:gd name="connsiteY9" fmla="*/ 2058 h 759703"/>
                <a:gd name="connsiteX10" fmla="*/ 323578 w 2122828"/>
                <a:gd name="connsiteY10" fmla="*/ 0 h 759703"/>
                <a:gd name="connsiteX11" fmla="*/ 2122828 w 212282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4482" h="759703">
                  <a:moveTo>
                    <a:pt x="2123665" y="724869"/>
                  </a:moveTo>
                  <a:lnTo>
                    <a:pt x="381951" y="724869"/>
                  </a:lnTo>
                  <a:lnTo>
                    <a:pt x="347117" y="759703"/>
                  </a:lnTo>
                  <a:lnTo>
                    <a:pt x="7483" y="759703"/>
                  </a:lnTo>
                  <a:lnTo>
                    <a:pt x="7483" y="585532"/>
                  </a:lnTo>
                  <a:lnTo>
                    <a:pt x="7483" y="585532"/>
                  </a:lnTo>
                  <a:lnTo>
                    <a:pt x="49007" y="583407"/>
                  </a:lnTo>
                  <a:cubicBezTo>
                    <a:pt x="49453" y="574908"/>
                    <a:pt x="4085" y="566615"/>
                    <a:pt x="2721" y="529334"/>
                  </a:cubicBezTo>
                  <a:cubicBezTo>
                    <a:pt x="1357" y="492053"/>
                    <a:pt x="-12931" y="447944"/>
                    <a:pt x="40821" y="359722"/>
                  </a:cubicBezTo>
                  <a:cubicBezTo>
                    <a:pt x="94573" y="271500"/>
                    <a:pt x="263705" y="80"/>
                    <a:pt x="325232" y="0"/>
                  </a:cubicBezTo>
                  <a:lnTo>
                    <a:pt x="2124482" y="2058"/>
                  </a:lnTo>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89" name="Freeform 88"/>
            <p:cNvSpPr/>
            <p:nvPr/>
          </p:nvSpPr>
          <p:spPr>
            <a:xfrm flipH="1">
              <a:off x="4065930" y="4599831"/>
              <a:ext cx="123825" cy="130175"/>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90" name="Freeform 89"/>
            <p:cNvSpPr/>
            <p:nvPr/>
          </p:nvSpPr>
          <p:spPr>
            <a:xfrm>
              <a:off x="470605" y="4599831"/>
              <a:ext cx="123825" cy="130175"/>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99" name="Rectangle 98"/>
          <p:cNvSpPr/>
          <p:nvPr/>
        </p:nvSpPr>
        <p:spPr bwMode="auto">
          <a:xfrm>
            <a:off x="5124326" y="4930435"/>
            <a:ext cx="1067853" cy="603889"/>
          </a:xfrm>
          <a:prstGeom prst="rect">
            <a:avLst/>
          </a:prstGeom>
          <a:solidFill>
            <a:srgbClr val="00B050">
              <a:alpha val="69804"/>
            </a:srgbClr>
          </a:solidFill>
          <a:ln>
            <a:solidFill>
              <a:schemeClr val="bg1"/>
            </a:solidFill>
          </a:ln>
          <a:effectLst>
            <a:outerShdw blurRad="50800" dist="38100" dir="8100000" algn="tr"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72000" tIns="72000" rIns="72000" bIns="72000" numCol="1" rtlCol="0" anchor="t" anchorCtr="0" compatLnSpc="1">
            <a:prstTxWarp prst="textNoShape">
              <a:avLst/>
            </a:prstTxWarp>
          </a:bodyPr>
          <a:lstStyle/>
          <a:p>
            <a:pPr rtl="0">
              <a:lnSpc>
                <a:spcPct val="90000"/>
              </a:lnSpc>
              <a:spcBef>
                <a:spcPts val="0"/>
              </a:spcBef>
              <a:spcAft>
                <a:spcPts val="0"/>
              </a:spcAft>
              <a:buClr>
                <a:srgbClr val="1B5CA5"/>
              </a:buClr>
              <a:tabLst>
                <a:tab pos="180975" algn="l"/>
              </a:tabLst>
            </a:pPr>
            <a:endParaRPr lang="en-GB" sz="800" i="1" dirty="0">
              <a:solidFill>
                <a:schemeClr val="bg1"/>
              </a:solidFill>
              <a:latin typeface="Arial" panose="020B0604020202020204" pitchFamily="34" charset="0"/>
              <a:cs typeface="Arial" panose="020B0604020202020204" pitchFamily="34" charset="0"/>
            </a:endParaRPr>
          </a:p>
          <a:p>
            <a:pPr rtl="0">
              <a:lnSpc>
                <a:spcPct val="90000"/>
              </a:lnSpc>
              <a:spcBef>
                <a:spcPts val="0"/>
              </a:spcBef>
              <a:spcAft>
                <a:spcPts val="0"/>
              </a:spcAft>
              <a:buClr>
                <a:srgbClr val="1B5CA5"/>
              </a:buClr>
              <a:tabLst>
                <a:tab pos="180975" algn="l"/>
              </a:tabLst>
            </a:pPr>
            <a:r>
              <a:rPr lang="ru-RU" i="1">
                <a:solidFill>
                  <a:schemeClr val="bg1"/>
                </a:solidFill>
                <a:latin typeface="Arial" panose="020B0604020202020204" pitchFamily="34" charset="0"/>
                <a:cs typeface="Arial" panose="020B0604020202020204" pitchFamily="34" charset="0"/>
              </a:rPr>
              <a:t>Маневровый</a:t>
            </a:r>
            <a:endParaRPr lang="en-GB" i="1" dirty="0">
              <a:solidFill>
                <a:schemeClr val="bg1"/>
              </a:solidFill>
              <a:latin typeface="Arial" panose="020B0604020202020204" pitchFamily="34" charset="0"/>
              <a:cs typeface="Arial" panose="020B0604020202020204" pitchFamily="34" charset="0"/>
            </a:endParaRPr>
          </a:p>
        </p:txBody>
      </p:sp>
      <p:grpSp>
        <p:nvGrpSpPr>
          <p:cNvPr id="116" name="Group 115"/>
          <p:cNvGrpSpPr/>
          <p:nvPr/>
        </p:nvGrpSpPr>
        <p:grpSpPr>
          <a:xfrm>
            <a:off x="5598049" y="5334739"/>
            <a:ext cx="555572" cy="182493"/>
            <a:chOff x="5585460" y="1615440"/>
            <a:chExt cx="2796540" cy="918603"/>
          </a:xfrm>
          <a:effectLst>
            <a:glow rad="101600">
              <a:schemeClr val="bg1">
                <a:alpha val="40000"/>
              </a:schemeClr>
            </a:glow>
          </a:effectLst>
        </p:grpSpPr>
        <p:sp>
          <p:nvSpPr>
            <p:cNvPr id="117" name="Rectangle 116"/>
            <p:cNvSpPr/>
            <p:nvPr/>
          </p:nvSpPr>
          <p:spPr>
            <a:xfrm>
              <a:off x="5940152" y="2132857"/>
              <a:ext cx="2120630" cy="281472"/>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18" name="Oval 117"/>
            <p:cNvSpPr/>
            <p:nvPr/>
          </p:nvSpPr>
          <p:spPr>
            <a:xfrm>
              <a:off x="6156176" y="229461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19" name="Oval 118"/>
            <p:cNvSpPr/>
            <p:nvPr/>
          </p:nvSpPr>
          <p:spPr>
            <a:xfrm>
              <a:off x="6876256" y="229461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20" name="Oval 119"/>
            <p:cNvSpPr/>
            <p:nvPr/>
          </p:nvSpPr>
          <p:spPr>
            <a:xfrm>
              <a:off x="7596336" y="229461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21" name="Freeform 120"/>
            <p:cNvSpPr/>
            <p:nvPr/>
          </p:nvSpPr>
          <p:spPr>
            <a:xfrm>
              <a:off x="5585460" y="1615440"/>
              <a:ext cx="2796540" cy="845820"/>
            </a:xfrm>
            <a:custGeom>
              <a:avLst/>
              <a:gdLst>
                <a:gd name="connsiteX0" fmla="*/ 2339340 w 2796540"/>
                <a:gd name="connsiteY0" fmla="*/ 594360 h 845820"/>
                <a:gd name="connsiteX1" fmla="*/ 426720 w 2796540"/>
                <a:gd name="connsiteY1" fmla="*/ 594360 h 845820"/>
                <a:gd name="connsiteX2" fmla="*/ 358140 w 2796540"/>
                <a:gd name="connsiteY2" fmla="*/ 845820 h 845820"/>
                <a:gd name="connsiteX3" fmla="*/ 0 w 2796540"/>
                <a:gd name="connsiteY3" fmla="*/ 845820 h 845820"/>
                <a:gd name="connsiteX4" fmla="*/ 0 w 2796540"/>
                <a:gd name="connsiteY4" fmla="*/ 373380 h 845820"/>
                <a:gd name="connsiteX5" fmla="*/ 38100 w 2796540"/>
                <a:gd name="connsiteY5" fmla="*/ 373380 h 845820"/>
                <a:gd name="connsiteX6" fmla="*/ 38100 w 2796540"/>
                <a:gd name="connsiteY6" fmla="*/ 586740 h 845820"/>
                <a:gd name="connsiteX7" fmla="*/ 144780 w 2796540"/>
                <a:gd name="connsiteY7" fmla="*/ 586740 h 845820"/>
                <a:gd name="connsiteX8" fmla="*/ 144780 w 2796540"/>
                <a:gd name="connsiteY8" fmla="*/ 228600 h 845820"/>
                <a:gd name="connsiteX9" fmla="*/ 922020 w 2796540"/>
                <a:gd name="connsiteY9" fmla="*/ 228600 h 845820"/>
                <a:gd name="connsiteX10" fmla="*/ 922020 w 2796540"/>
                <a:gd name="connsiteY10" fmla="*/ 60960 h 845820"/>
                <a:gd name="connsiteX11" fmla="*/ 891540 w 2796540"/>
                <a:gd name="connsiteY11" fmla="*/ 0 h 845820"/>
                <a:gd name="connsiteX12" fmla="*/ 1508760 w 2796540"/>
                <a:gd name="connsiteY12" fmla="*/ 0 h 845820"/>
                <a:gd name="connsiteX13" fmla="*/ 1455420 w 2796540"/>
                <a:gd name="connsiteY13" fmla="*/ 60960 h 845820"/>
                <a:gd name="connsiteX14" fmla="*/ 1455420 w 2796540"/>
                <a:gd name="connsiteY14" fmla="*/ 228600 h 845820"/>
                <a:gd name="connsiteX15" fmla="*/ 2644140 w 2796540"/>
                <a:gd name="connsiteY15" fmla="*/ 228600 h 845820"/>
                <a:gd name="connsiteX16" fmla="*/ 2644140 w 2796540"/>
                <a:gd name="connsiteY16" fmla="*/ 586740 h 845820"/>
                <a:gd name="connsiteX17" fmla="*/ 2750820 w 2796540"/>
                <a:gd name="connsiteY17" fmla="*/ 586740 h 845820"/>
                <a:gd name="connsiteX18" fmla="*/ 2750820 w 2796540"/>
                <a:gd name="connsiteY18" fmla="*/ 381000 h 845820"/>
                <a:gd name="connsiteX19" fmla="*/ 2796540 w 2796540"/>
                <a:gd name="connsiteY19" fmla="*/ 381000 h 845820"/>
                <a:gd name="connsiteX20" fmla="*/ 2796540 w 2796540"/>
                <a:gd name="connsiteY20" fmla="*/ 845820 h 845820"/>
                <a:gd name="connsiteX21" fmla="*/ 2461260 w 2796540"/>
                <a:gd name="connsiteY21" fmla="*/ 845820 h 845820"/>
                <a:gd name="connsiteX22" fmla="*/ 2339340 w 2796540"/>
                <a:gd name="connsiteY22" fmla="*/ 594360 h 84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96540" h="845820">
                  <a:moveTo>
                    <a:pt x="2339340" y="594360"/>
                  </a:moveTo>
                  <a:lnTo>
                    <a:pt x="426720" y="594360"/>
                  </a:lnTo>
                  <a:lnTo>
                    <a:pt x="358140" y="845820"/>
                  </a:lnTo>
                  <a:lnTo>
                    <a:pt x="0" y="845820"/>
                  </a:lnTo>
                  <a:lnTo>
                    <a:pt x="0" y="373380"/>
                  </a:lnTo>
                  <a:lnTo>
                    <a:pt x="38100" y="373380"/>
                  </a:lnTo>
                  <a:lnTo>
                    <a:pt x="38100" y="586740"/>
                  </a:lnTo>
                  <a:lnTo>
                    <a:pt x="144780" y="586740"/>
                  </a:lnTo>
                  <a:lnTo>
                    <a:pt x="144780" y="228600"/>
                  </a:lnTo>
                  <a:lnTo>
                    <a:pt x="922020" y="228600"/>
                  </a:lnTo>
                  <a:lnTo>
                    <a:pt x="922020" y="60960"/>
                  </a:lnTo>
                  <a:lnTo>
                    <a:pt x="891540" y="0"/>
                  </a:lnTo>
                  <a:lnTo>
                    <a:pt x="1508760" y="0"/>
                  </a:lnTo>
                  <a:lnTo>
                    <a:pt x="1455420" y="60960"/>
                  </a:lnTo>
                  <a:lnTo>
                    <a:pt x="1455420" y="228600"/>
                  </a:lnTo>
                  <a:lnTo>
                    <a:pt x="2644140" y="228600"/>
                  </a:lnTo>
                  <a:lnTo>
                    <a:pt x="2644140" y="586740"/>
                  </a:lnTo>
                  <a:lnTo>
                    <a:pt x="2750820" y="586740"/>
                  </a:lnTo>
                  <a:lnTo>
                    <a:pt x="2750820" y="381000"/>
                  </a:lnTo>
                  <a:lnTo>
                    <a:pt x="2796540" y="381000"/>
                  </a:lnTo>
                  <a:lnTo>
                    <a:pt x="2796540" y="845820"/>
                  </a:lnTo>
                  <a:lnTo>
                    <a:pt x="2461260" y="845820"/>
                  </a:lnTo>
                  <a:lnTo>
                    <a:pt x="2339340" y="594360"/>
                  </a:lnTo>
                  <a:close/>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22" name="Rectangle 121"/>
            <p:cNvSpPr/>
            <p:nvPr/>
          </p:nvSpPr>
          <p:spPr>
            <a:xfrm>
              <a:off x="6547743" y="1667471"/>
              <a:ext cx="143570" cy="130373"/>
            </a:xfrm>
            <a:prstGeom prst="rect">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23" name="Rectangle 122"/>
            <p:cNvSpPr/>
            <p:nvPr/>
          </p:nvSpPr>
          <p:spPr>
            <a:xfrm>
              <a:off x="6697864" y="1667471"/>
              <a:ext cx="143570" cy="130373"/>
            </a:xfrm>
            <a:prstGeom prst="rect">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24" name="Rectangle 123"/>
            <p:cNvSpPr/>
            <p:nvPr/>
          </p:nvSpPr>
          <p:spPr>
            <a:xfrm>
              <a:off x="6847985" y="1667471"/>
              <a:ext cx="143570" cy="130373"/>
            </a:xfrm>
            <a:prstGeom prst="rect">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170" name="Group 169"/>
          <p:cNvGrpSpPr>
            <a:grpSpLocks noChangeAspect="1"/>
          </p:cNvGrpSpPr>
          <p:nvPr/>
        </p:nvGrpSpPr>
        <p:grpSpPr>
          <a:xfrm>
            <a:off x="6324520" y="3485064"/>
            <a:ext cx="846000" cy="181283"/>
            <a:chOff x="205698" y="4437112"/>
            <a:chExt cx="4248964" cy="910481"/>
          </a:xfrm>
          <a:effectLst>
            <a:glow rad="101600">
              <a:schemeClr val="bg1">
                <a:alpha val="40000"/>
              </a:schemeClr>
            </a:glow>
          </a:effectLst>
        </p:grpSpPr>
        <p:grpSp>
          <p:nvGrpSpPr>
            <p:cNvPr id="171" name="Group 170"/>
            <p:cNvGrpSpPr/>
            <p:nvPr/>
          </p:nvGrpSpPr>
          <p:grpSpPr>
            <a:xfrm>
              <a:off x="2780354" y="5063439"/>
              <a:ext cx="1105369" cy="284154"/>
              <a:chOff x="2780354" y="5063439"/>
              <a:chExt cx="1105369" cy="284154"/>
            </a:xfrm>
          </p:grpSpPr>
          <p:sp>
            <p:nvSpPr>
              <p:cNvPr id="181" name="Rectangle 180"/>
              <p:cNvSpPr/>
              <p:nvPr/>
            </p:nvSpPr>
            <p:spPr>
              <a:xfrm>
                <a:off x="2780354" y="5063439"/>
                <a:ext cx="110536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82" name="Oval 181"/>
              <p:cNvSpPr/>
              <p:nvPr/>
            </p:nvSpPr>
            <p:spPr>
              <a:xfrm>
                <a:off x="321332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83" name="Oval 182"/>
              <p:cNvSpPr/>
              <p:nvPr/>
            </p:nvSpPr>
            <p:spPr>
              <a:xfrm>
                <a:off x="364629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84" name="Oval 183"/>
              <p:cNvSpPr/>
              <p:nvPr/>
            </p:nvSpPr>
            <p:spPr>
              <a:xfrm>
                <a:off x="278035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172" name="Group 171"/>
            <p:cNvGrpSpPr/>
            <p:nvPr/>
          </p:nvGrpSpPr>
          <p:grpSpPr>
            <a:xfrm>
              <a:off x="704132" y="5063439"/>
              <a:ext cx="1105369" cy="284154"/>
              <a:chOff x="2780354" y="5063439"/>
              <a:chExt cx="1105369" cy="284154"/>
            </a:xfrm>
          </p:grpSpPr>
          <p:sp>
            <p:nvSpPr>
              <p:cNvPr id="177" name="Rectangle 176"/>
              <p:cNvSpPr/>
              <p:nvPr/>
            </p:nvSpPr>
            <p:spPr>
              <a:xfrm>
                <a:off x="2780354" y="5063439"/>
                <a:ext cx="110536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78" name="Oval 177"/>
              <p:cNvSpPr/>
              <p:nvPr/>
            </p:nvSpPr>
            <p:spPr>
              <a:xfrm>
                <a:off x="321332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79" name="Oval 178"/>
              <p:cNvSpPr/>
              <p:nvPr/>
            </p:nvSpPr>
            <p:spPr>
              <a:xfrm>
                <a:off x="364629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80" name="Oval 179"/>
              <p:cNvSpPr/>
              <p:nvPr/>
            </p:nvSpPr>
            <p:spPr>
              <a:xfrm>
                <a:off x="278035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173" name="Freeform 172"/>
            <p:cNvSpPr/>
            <p:nvPr/>
          </p:nvSpPr>
          <p:spPr>
            <a:xfrm>
              <a:off x="205698" y="4437112"/>
              <a:ext cx="2124482" cy="759703"/>
            </a:xfrm>
            <a:custGeom>
              <a:avLst/>
              <a:gdLst>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07474 w 2116182"/>
                <a:gd name="connsiteY9" fmla="*/ 0 h 757645"/>
                <a:gd name="connsiteX10" fmla="*/ 2116182 w 2116182"/>
                <a:gd name="connsiteY10" fmla="*/ 722811 h 757645"/>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14618 w 2116182"/>
                <a:gd name="connsiteY9" fmla="*/ 0 h 757645"/>
                <a:gd name="connsiteX10" fmla="*/ 2116182 w 2116182"/>
                <a:gd name="connsiteY10" fmla="*/ 722811 h 757645"/>
                <a:gd name="connsiteX0" fmla="*/ 2116182 w 2117092"/>
                <a:gd name="connsiteY0" fmla="*/ 722811 h 757645"/>
                <a:gd name="connsiteX1" fmla="*/ 374468 w 2117092"/>
                <a:gd name="connsiteY1" fmla="*/ 722811 h 757645"/>
                <a:gd name="connsiteX2" fmla="*/ 339634 w 2117092"/>
                <a:gd name="connsiteY2" fmla="*/ 757645 h 757645"/>
                <a:gd name="connsiteX3" fmla="*/ 0 w 2117092"/>
                <a:gd name="connsiteY3" fmla="*/ 757645 h 757645"/>
                <a:gd name="connsiteX4" fmla="*/ 0 w 2117092"/>
                <a:gd name="connsiteY4" fmla="*/ 583474 h 757645"/>
                <a:gd name="connsiteX5" fmla="*/ 0 w 2117092"/>
                <a:gd name="connsiteY5" fmla="*/ 583474 h 757645"/>
                <a:gd name="connsiteX6" fmla="*/ 0 w 2117092"/>
                <a:gd name="connsiteY6" fmla="*/ 522514 h 757645"/>
                <a:gd name="connsiteX7" fmla="*/ 0 w 2117092"/>
                <a:gd name="connsiteY7" fmla="*/ 426720 h 757645"/>
                <a:gd name="connsiteX8" fmla="*/ 269965 w 2117092"/>
                <a:gd name="connsiteY8" fmla="*/ 0 h 757645"/>
                <a:gd name="connsiteX9" fmla="*/ 2116999 w 2117092"/>
                <a:gd name="connsiteY9" fmla="*/ 0 h 757645"/>
                <a:gd name="connsiteX10" fmla="*/ 2116182 w 2117092"/>
                <a:gd name="connsiteY10" fmla="*/ 722811 h 757645"/>
                <a:gd name="connsiteX0" fmla="*/ 2116182 w 2252059"/>
                <a:gd name="connsiteY0" fmla="*/ 722811 h 757645"/>
                <a:gd name="connsiteX1" fmla="*/ 374468 w 2252059"/>
                <a:gd name="connsiteY1" fmla="*/ 722811 h 757645"/>
                <a:gd name="connsiteX2" fmla="*/ 339634 w 2252059"/>
                <a:gd name="connsiteY2" fmla="*/ 757645 h 757645"/>
                <a:gd name="connsiteX3" fmla="*/ 0 w 2252059"/>
                <a:gd name="connsiteY3" fmla="*/ 757645 h 757645"/>
                <a:gd name="connsiteX4" fmla="*/ 0 w 2252059"/>
                <a:gd name="connsiteY4" fmla="*/ 583474 h 757645"/>
                <a:gd name="connsiteX5" fmla="*/ 0 w 2252059"/>
                <a:gd name="connsiteY5" fmla="*/ 583474 h 757645"/>
                <a:gd name="connsiteX6" fmla="*/ 0 w 2252059"/>
                <a:gd name="connsiteY6" fmla="*/ 522514 h 757645"/>
                <a:gd name="connsiteX7" fmla="*/ 0 w 2252059"/>
                <a:gd name="connsiteY7" fmla="*/ 426720 h 757645"/>
                <a:gd name="connsiteX8" fmla="*/ 269965 w 2252059"/>
                <a:gd name="connsiteY8" fmla="*/ 0 h 757645"/>
                <a:gd name="connsiteX9" fmla="*/ 2116999 w 2252059"/>
                <a:gd name="connsiteY9" fmla="*/ 0 h 757645"/>
                <a:gd name="connsiteX10" fmla="*/ 2111597 w 2252059"/>
                <a:gd name="connsiteY10" fmla="*/ 354807 h 757645"/>
                <a:gd name="connsiteX11" fmla="*/ 2116182 w 2252059"/>
                <a:gd name="connsiteY11" fmla="*/ 722811 h 757645"/>
                <a:gd name="connsiteX0" fmla="*/ 2111597 w 2255599"/>
                <a:gd name="connsiteY0" fmla="*/ 354807 h 757645"/>
                <a:gd name="connsiteX1" fmla="*/ 2116182 w 2255599"/>
                <a:gd name="connsiteY1" fmla="*/ 722811 h 757645"/>
                <a:gd name="connsiteX2" fmla="*/ 374468 w 2255599"/>
                <a:gd name="connsiteY2" fmla="*/ 722811 h 757645"/>
                <a:gd name="connsiteX3" fmla="*/ 339634 w 2255599"/>
                <a:gd name="connsiteY3" fmla="*/ 757645 h 757645"/>
                <a:gd name="connsiteX4" fmla="*/ 0 w 2255599"/>
                <a:gd name="connsiteY4" fmla="*/ 757645 h 757645"/>
                <a:gd name="connsiteX5" fmla="*/ 0 w 2255599"/>
                <a:gd name="connsiteY5" fmla="*/ 583474 h 757645"/>
                <a:gd name="connsiteX6" fmla="*/ 0 w 2255599"/>
                <a:gd name="connsiteY6" fmla="*/ 583474 h 757645"/>
                <a:gd name="connsiteX7" fmla="*/ 0 w 2255599"/>
                <a:gd name="connsiteY7" fmla="*/ 522514 h 757645"/>
                <a:gd name="connsiteX8" fmla="*/ 0 w 2255599"/>
                <a:gd name="connsiteY8" fmla="*/ 426720 h 757645"/>
                <a:gd name="connsiteX9" fmla="*/ 269965 w 2255599"/>
                <a:gd name="connsiteY9" fmla="*/ 0 h 757645"/>
                <a:gd name="connsiteX10" fmla="*/ 2116999 w 2255599"/>
                <a:gd name="connsiteY10" fmla="*/ 0 h 757645"/>
                <a:gd name="connsiteX11" fmla="*/ 2203037 w 2255599"/>
                <a:gd name="connsiteY11" fmla="*/ 446247 h 757645"/>
                <a:gd name="connsiteX0" fmla="*/ 2111597 w 2243650"/>
                <a:gd name="connsiteY0" fmla="*/ 354807 h 757645"/>
                <a:gd name="connsiteX1" fmla="*/ 2116182 w 2243650"/>
                <a:gd name="connsiteY1" fmla="*/ 722811 h 757645"/>
                <a:gd name="connsiteX2" fmla="*/ 374468 w 2243650"/>
                <a:gd name="connsiteY2" fmla="*/ 722811 h 757645"/>
                <a:gd name="connsiteX3" fmla="*/ 339634 w 2243650"/>
                <a:gd name="connsiteY3" fmla="*/ 757645 h 757645"/>
                <a:gd name="connsiteX4" fmla="*/ 0 w 2243650"/>
                <a:gd name="connsiteY4" fmla="*/ 757645 h 757645"/>
                <a:gd name="connsiteX5" fmla="*/ 0 w 2243650"/>
                <a:gd name="connsiteY5" fmla="*/ 583474 h 757645"/>
                <a:gd name="connsiteX6" fmla="*/ 0 w 2243650"/>
                <a:gd name="connsiteY6" fmla="*/ 583474 h 757645"/>
                <a:gd name="connsiteX7" fmla="*/ 0 w 2243650"/>
                <a:gd name="connsiteY7" fmla="*/ 522514 h 757645"/>
                <a:gd name="connsiteX8" fmla="*/ 0 w 2243650"/>
                <a:gd name="connsiteY8" fmla="*/ 426720 h 757645"/>
                <a:gd name="connsiteX9" fmla="*/ 269965 w 2243650"/>
                <a:gd name="connsiteY9" fmla="*/ 0 h 757645"/>
                <a:gd name="connsiteX10" fmla="*/ 2116999 w 2243650"/>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0 w 2116999"/>
                <a:gd name="connsiteY6" fmla="*/ 522514 h 757645"/>
                <a:gd name="connsiteX7" fmla="*/ 0 w 2116999"/>
                <a:gd name="connsiteY7" fmla="*/ 426720 h 757645"/>
                <a:gd name="connsiteX8" fmla="*/ 269965 w 2116999"/>
                <a:gd name="connsiteY8" fmla="*/ 0 h 757645"/>
                <a:gd name="connsiteX9" fmla="*/ 2116999 w 2116999"/>
                <a:gd name="connsiteY9" fmla="*/ 0 h 757645"/>
                <a:gd name="connsiteX0" fmla="*/ 2117521 w 2118338"/>
                <a:gd name="connsiteY0" fmla="*/ 722811 h 757645"/>
                <a:gd name="connsiteX1" fmla="*/ 375807 w 2118338"/>
                <a:gd name="connsiteY1" fmla="*/ 722811 h 757645"/>
                <a:gd name="connsiteX2" fmla="*/ 340973 w 2118338"/>
                <a:gd name="connsiteY2" fmla="*/ 757645 h 757645"/>
                <a:gd name="connsiteX3" fmla="*/ 1339 w 2118338"/>
                <a:gd name="connsiteY3" fmla="*/ 757645 h 757645"/>
                <a:gd name="connsiteX4" fmla="*/ 1339 w 2118338"/>
                <a:gd name="connsiteY4" fmla="*/ 583474 h 757645"/>
                <a:gd name="connsiteX5" fmla="*/ 1339 w 2118338"/>
                <a:gd name="connsiteY5" fmla="*/ 583474 h 757645"/>
                <a:gd name="connsiteX6" fmla="*/ 0 w 2118338"/>
                <a:gd name="connsiteY6" fmla="*/ 548011 h 757645"/>
                <a:gd name="connsiteX7" fmla="*/ 1339 w 2118338"/>
                <a:gd name="connsiteY7" fmla="*/ 522514 h 757645"/>
                <a:gd name="connsiteX8" fmla="*/ 1339 w 2118338"/>
                <a:gd name="connsiteY8" fmla="*/ 426720 h 757645"/>
                <a:gd name="connsiteX9" fmla="*/ 271304 w 2118338"/>
                <a:gd name="connsiteY9" fmla="*/ 0 h 757645"/>
                <a:gd name="connsiteX10" fmla="*/ 2118338 w 2118338"/>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57759 w 2158576"/>
                <a:gd name="connsiteY0" fmla="*/ 722811 h 757645"/>
                <a:gd name="connsiteX1" fmla="*/ 416045 w 2158576"/>
                <a:gd name="connsiteY1" fmla="*/ 722811 h 757645"/>
                <a:gd name="connsiteX2" fmla="*/ 381211 w 2158576"/>
                <a:gd name="connsiteY2" fmla="*/ 757645 h 757645"/>
                <a:gd name="connsiteX3" fmla="*/ 41577 w 2158576"/>
                <a:gd name="connsiteY3" fmla="*/ 757645 h 757645"/>
                <a:gd name="connsiteX4" fmla="*/ 41577 w 2158576"/>
                <a:gd name="connsiteY4" fmla="*/ 583474 h 757645"/>
                <a:gd name="connsiteX5" fmla="*/ 41577 w 2158576"/>
                <a:gd name="connsiteY5" fmla="*/ 583474 h 757645"/>
                <a:gd name="connsiteX6" fmla="*/ 83101 w 2158576"/>
                <a:gd name="connsiteY6" fmla="*/ 581349 h 757645"/>
                <a:gd name="connsiteX7" fmla="*/ 41577 w 2158576"/>
                <a:gd name="connsiteY7" fmla="*/ 522514 h 757645"/>
                <a:gd name="connsiteX8" fmla="*/ 41577 w 2158576"/>
                <a:gd name="connsiteY8" fmla="*/ 426720 h 757645"/>
                <a:gd name="connsiteX9" fmla="*/ 311542 w 2158576"/>
                <a:gd name="connsiteY9" fmla="*/ 0 h 757645"/>
                <a:gd name="connsiteX10" fmla="*/ 2158576 w 2158576"/>
                <a:gd name="connsiteY10" fmla="*/ 0 h 757645"/>
                <a:gd name="connsiteX0" fmla="*/ 2133490 w 2134307"/>
                <a:gd name="connsiteY0" fmla="*/ 722811 h 757645"/>
                <a:gd name="connsiteX1" fmla="*/ 391776 w 2134307"/>
                <a:gd name="connsiteY1" fmla="*/ 722811 h 757645"/>
                <a:gd name="connsiteX2" fmla="*/ 356942 w 2134307"/>
                <a:gd name="connsiteY2" fmla="*/ 757645 h 757645"/>
                <a:gd name="connsiteX3" fmla="*/ 17308 w 2134307"/>
                <a:gd name="connsiteY3" fmla="*/ 757645 h 757645"/>
                <a:gd name="connsiteX4" fmla="*/ 17308 w 2134307"/>
                <a:gd name="connsiteY4" fmla="*/ 583474 h 757645"/>
                <a:gd name="connsiteX5" fmla="*/ 17308 w 2134307"/>
                <a:gd name="connsiteY5" fmla="*/ 583474 h 757645"/>
                <a:gd name="connsiteX6" fmla="*/ 58832 w 2134307"/>
                <a:gd name="connsiteY6" fmla="*/ 581349 h 757645"/>
                <a:gd name="connsiteX7" fmla="*/ 17308 w 2134307"/>
                <a:gd name="connsiteY7" fmla="*/ 522514 h 757645"/>
                <a:gd name="connsiteX8" fmla="*/ 17308 w 2134307"/>
                <a:gd name="connsiteY8" fmla="*/ 426720 h 757645"/>
                <a:gd name="connsiteX9" fmla="*/ 287273 w 2134307"/>
                <a:gd name="connsiteY9" fmla="*/ 0 h 757645"/>
                <a:gd name="connsiteX10" fmla="*/ 2134307 w 2134307"/>
                <a:gd name="connsiteY10" fmla="*/ 0 h 757645"/>
                <a:gd name="connsiteX0" fmla="*/ 2142733 w 2143550"/>
                <a:gd name="connsiteY0" fmla="*/ 722811 h 757645"/>
                <a:gd name="connsiteX1" fmla="*/ 401019 w 2143550"/>
                <a:gd name="connsiteY1" fmla="*/ 722811 h 757645"/>
                <a:gd name="connsiteX2" fmla="*/ 366185 w 2143550"/>
                <a:gd name="connsiteY2" fmla="*/ 757645 h 757645"/>
                <a:gd name="connsiteX3" fmla="*/ 26551 w 2143550"/>
                <a:gd name="connsiteY3" fmla="*/ 757645 h 757645"/>
                <a:gd name="connsiteX4" fmla="*/ 26551 w 2143550"/>
                <a:gd name="connsiteY4" fmla="*/ 583474 h 757645"/>
                <a:gd name="connsiteX5" fmla="*/ 26551 w 2143550"/>
                <a:gd name="connsiteY5" fmla="*/ 583474 h 757645"/>
                <a:gd name="connsiteX6" fmla="*/ 68075 w 2143550"/>
                <a:gd name="connsiteY6" fmla="*/ 581349 h 757645"/>
                <a:gd name="connsiteX7" fmla="*/ 26551 w 2143550"/>
                <a:gd name="connsiteY7" fmla="*/ 522514 h 757645"/>
                <a:gd name="connsiteX8" fmla="*/ 14645 w 2143550"/>
                <a:gd name="connsiteY8" fmla="*/ 348139 h 757645"/>
                <a:gd name="connsiteX9" fmla="*/ 296516 w 2143550"/>
                <a:gd name="connsiteY9" fmla="*/ 0 h 757645"/>
                <a:gd name="connsiteX10" fmla="*/ 2143550 w 2143550"/>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45244 w 2116999"/>
                <a:gd name="connsiteY8" fmla="*/ 360045 h 757645"/>
                <a:gd name="connsiteX9" fmla="*/ 269965 w 2116999"/>
                <a:gd name="connsiteY9" fmla="*/ 0 h 757645"/>
                <a:gd name="connsiteX10" fmla="*/ 2116999 w 2116999"/>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33338 w 2116999"/>
                <a:gd name="connsiteY8" fmla="*/ 357664 h 757645"/>
                <a:gd name="connsiteX9" fmla="*/ 269965 w 2116999"/>
                <a:gd name="connsiteY9" fmla="*/ 0 h 757645"/>
                <a:gd name="connsiteX10" fmla="*/ 2116999 w 2116999"/>
                <a:gd name="connsiteY10" fmla="*/ 0 h 757645"/>
                <a:gd name="connsiteX0" fmla="*/ 2122011 w 2122828"/>
                <a:gd name="connsiteY0" fmla="*/ 722811 h 757645"/>
                <a:gd name="connsiteX1" fmla="*/ 380297 w 2122828"/>
                <a:gd name="connsiteY1" fmla="*/ 722811 h 757645"/>
                <a:gd name="connsiteX2" fmla="*/ 345463 w 2122828"/>
                <a:gd name="connsiteY2" fmla="*/ 757645 h 757645"/>
                <a:gd name="connsiteX3" fmla="*/ 5829 w 2122828"/>
                <a:gd name="connsiteY3" fmla="*/ 757645 h 757645"/>
                <a:gd name="connsiteX4" fmla="*/ 5829 w 2122828"/>
                <a:gd name="connsiteY4" fmla="*/ 583474 h 757645"/>
                <a:gd name="connsiteX5" fmla="*/ 5829 w 2122828"/>
                <a:gd name="connsiteY5" fmla="*/ 583474 h 757645"/>
                <a:gd name="connsiteX6" fmla="*/ 47353 w 2122828"/>
                <a:gd name="connsiteY6" fmla="*/ 581349 h 757645"/>
                <a:gd name="connsiteX7" fmla="*/ 1067 w 2122828"/>
                <a:gd name="connsiteY7" fmla="*/ 527276 h 757645"/>
                <a:gd name="connsiteX8" fmla="*/ 39167 w 2122828"/>
                <a:gd name="connsiteY8" fmla="*/ 357664 h 757645"/>
                <a:gd name="connsiteX9" fmla="*/ 275794 w 2122828"/>
                <a:gd name="connsiteY9" fmla="*/ 0 h 757645"/>
                <a:gd name="connsiteX10" fmla="*/ 2122828 w 2122828"/>
                <a:gd name="connsiteY10" fmla="*/ 0 h 757645"/>
                <a:gd name="connsiteX0" fmla="*/ 2122011 w 2122828"/>
                <a:gd name="connsiteY0" fmla="*/ 724869 h 759703"/>
                <a:gd name="connsiteX1" fmla="*/ 380297 w 2122828"/>
                <a:gd name="connsiteY1" fmla="*/ 724869 h 759703"/>
                <a:gd name="connsiteX2" fmla="*/ 345463 w 2122828"/>
                <a:gd name="connsiteY2" fmla="*/ 759703 h 759703"/>
                <a:gd name="connsiteX3" fmla="*/ 5829 w 2122828"/>
                <a:gd name="connsiteY3" fmla="*/ 759703 h 759703"/>
                <a:gd name="connsiteX4" fmla="*/ 5829 w 2122828"/>
                <a:gd name="connsiteY4" fmla="*/ 585532 h 759703"/>
                <a:gd name="connsiteX5" fmla="*/ 5829 w 2122828"/>
                <a:gd name="connsiteY5" fmla="*/ 585532 h 759703"/>
                <a:gd name="connsiteX6" fmla="*/ 47353 w 2122828"/>
                <a:gd name="connsiteY6" fmla="*/ 583407 h 759703"/>
                <a:gd name="connsiteX7" fmla="*/ 1067 w 2122828"/>
                <a:gd name="connsiteY7" fmla="*/ 529334 h 759703"/>
                <a:gd name="connsiteX8" fmla="*/ 39167 w 2122828"/>
                <a:gd name="connsiteY8" fmla="*/ 359722 h 759703"/>
                <a:gd name="connsiteX9" fmla="*/ 275794 w 2122828"/>
                <a:gd name="connsiteY9" fmla="*/ 2058 h 759703"/>
                <a:gd name="connsiteX10" fmla="*/ 323578 w 2122828"/>
                <a:gd name="connsiteY10" fmla="*/ 0 h 759703"/>
                <a:gd name="connsiteX11" fmla="*/ 2122828 w 212282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4482" h="759703">
                  <a:moveTo>
                    <a:pt x="2123665" y="724869"/>
                  </a:moveTo>
                  <a:lnTo>
                    <a:pt x="381951" y="724869"/>
                  </a:lnTo>
                  <a:lnTo>
                    <a:pt x="347117" y="759703"/>
                  </a:lnTo>
                  <a:lnTo>
                    <a:pt x="7483" y="759703"/>
                  </a:lnTo>
                  <a:lnTo>
                    <a:pt x="7483" y="585532"/>
                  </a:lnTo>
                  <a:lnTo>
                    <a:pt x="7483" y="585532"/>
                  </a:lnTo>
                  <a:lnTo>
                    <a:pt x="49007" y="583407"/>
                  </a:lnTo>
                  <a:cubicBezTo>
                    <a:pt x="49453" y="574908"/>
                    <a:pt x="4085" y="566615"/>
                    <a:pt x="2721" y="529334"/>
                  </a:cubicBezTo>
                  <a:cubicBezTo>
                    <a:pt x="1357" y="492053"/>
                    <a:pt x="-12931" y="447944"/>
                    <a:pt x="40821" y="359722"/>
                  </a:cubicBezTo>
                  <a:cubicBezTo>
                    <a:pt x="94573" y="271500"/>
                    <a:pt x="263705" y="80"/>
                    <a:pt x="325232" y="0"/>
                  </a:cubicBezTo>
                  <a:lnTo>
                    <a:pt x="2124482" y="2058"/>
                  </a:lnTo>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74" name="Freeform 173"/>
            <p:cNvSpPr/>
            <p:nvPr/>
          </p:nvSpPr>
          <p:spPr>
            <a:xfrm flipH="1">
              <a:off x="2268193" y="4437112"/>
              <a:ext cx="2186469" cy="759703"/>
            </a:xfrm>
            <a:custGeom>
              <a:avLst/>
              <a:gdLst>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07474 w 2116182"/>
                <a:gd name="connsiteY9" fmla="*/ 0 h 757645"/>
                <a:gd name="connsiteX10" fmla="*/ 2116182 w 2116182"/>
                <a:gd name="connsiteY10" fmla="*/ 722811 h 757645"/>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14618 w 2116182"/>
                <a:gd name="connsiteY9" fmla="*/ 0 h 757645"/>
                <a:gd name="connsiteX10" fmla="*/ 2116182 w 2116182"/>
                <a:gd name="connsiteY10" fmla="*/ 722811 h 757645"/>
                <a:gd name="connsiteX0" fmla="*/ 2116182 w 2117092"/>
                <a:gd name="connsiteY0" fmla="*/ 722811 h 757645"/>
                <a:gd name="connsiteX1" fmla="*/ 374468 w 2117092"/>
                <a:gd name="connsiteY1" fmla="*/ 722811 h 757645"/>
                <a:gd name="connsiteX2" fmla="*/ 339634 w 2117092"/>
                <a:gd name="connsiteY2" fmla="*/ 757645 h 757645"/>
                <a:gd name="connsiteX3" fmla="*/ 0 w 2117092"/>
                <a:gd name="connsiteY3" fmla="*/ 757645 h 757645"/>
                <a:gd name="connsiteX4" fmla="*/ 0 w 2117092"/>
                <a:gd name="connsiteY4" fmla="*/ 583474 h 757645"/>
                <a:gd name="connsiteX5" fmla="*/ 0 w 2117092"/>
                <a:gd name="connsiteY5" fmla="*/ 583474 h 757645"/>
                <a:gd name="connsiteX6" fmla="*/ 0 w 2117092"/>
                <a:gd name="connsiteY6" fmla="*/ 522514 h 757645"/>
                <a:gd name="connsiteX7" fmla="*/ 0 w 2117092"/>
                <a:gd name="connsiteY7" fmla="*/ 426720 h 757645"/>
                <a:gd name="connsiteX8" fmla="*/ 269965 w 2117092"/>
                <a:gd name="connsiteY8" fmla="*/ 0 h 757645"/>
                <a:gd name="connsiteX9" fmla="*/ 2116999 w 2117092"/>
                <a:gd name="connsiteY9" fmla="*/ 0 h 757645"/>
                <a:gd name="connsiteX10" fmla="*/ 2116182 w 2117092"/>
                <a:gd name="connsiteY10" fmla="*/ 722811 h 757645"/>
                <a:gd name="connsiteX0" fmla="*/ 2116182 w 2252059"/>
                <a:gd name="connsiteY0" fmla="*/ 722811 h 757645"/>
                <a:gd name="connsiteX1" fmla="*/ 374468 w 2252059"/>
                <a:gd name="connsiteY1" fmla="*/ 722811 h 757645"/>
                <a:gd name="connsiteX2" fmla="*/ 339634 w 2252059"/>
                <a:gd name="connsiteY2" fmla="*/ 757645 h 757645"/>
                <a:gd name="connsiteX3" fmla="*/ 0 w 2252059"/>
                <a:gd name="connsiteY3" fmla="*/ 757645 h 757645"/>
                <a:gd name="connsiteX4" fmla="*/ 0 w 2252059"/>
                <a:gd name="connsiteY4" fmla="*/ 583474 h 757645"/>
                <a:gd name="connsiteX5" fmla="*/ 0 w 2252059"/>
                <a:gd name="connsiteY5" fmla="*/ 583474 h 757645"/>
                <a:gd name="connsiteX6" fmla="*/ 0 w 2252059"/>
                <a:gd name="connsiteY6" fmla="*/ 522514 h 757645"/>
                <a:gd name="connsiteX7" fmla="*/ 0 w 2252059"/>
                <a:gd name="connsiteY7" fmla="*/ 426720 h 757645"/>
                <a:gd name="connsiteX8" fmla="*/ 269965 w 2252059"/>
                <a:gd name="connsiteY8" fmla="*/ 0 h 757645"/>
                <a:gd name="connsiteX9" fmla="*/ 2116999 w 2252059"/>
                <a:gd name="connsiteY9" fmla="*/ 0 h 757645"/>
                <a:gd name="connsiteX10" fmla="*/ 2111597 w 2252059"/>
                <a:gd name="connsiteY10" fmla="*/ 354807 h 757645"/>
                <a:gd name="connsiteX11" fmla="*/ 2116182 w 2252059"/>
                <a:gd name="connsiteY11" fmla="*/ 722811 h 757645"/>
                <a:gd name="connsiteX0" fmla="*/ 2111597 w 2255599"/>
                <a:gd name="connsiteY0" fmla="*/ 354807 h 757645"/>
                <a:gd name="connsiteX1" fmla="*/ 2116182 w 2255599"/>
                <a:gd name="connsiteY1" fmla="*/ 722811 h 757645"/>
                <a:gd name="connsiteX2" fmla="*/ 374468 w 2255599"/>
                <a:gd name="connsiteY2" fmla="*/ 722811 h 757645"/>
                <a:gd name="connsiteX3" fmla="*/ 339634 w 2255599"/>
                <a:gd name="connsiteY3" fmla="*/ 757645 h 757645"/>
                <a:gd name="connsiteX4" fmla="*/ 0 w 2255599"/>
                <a:gd name="connsiteY4" fmla="*/ 757645 h 757645"/>
                <a:gd name="connsiteX5" fmla="*/ 0 w 2255599"/>
                <a:gd name="connsiteY5" fmla="*/ 583474 h 757645"/>
                <a:gd name="connsiteX6" fmla="*/ 0 w 2255599"/>
                <a:gd name="connsiteY6" fmla="*/ 583474 h 757645"/>
                <a:gd name="connsiteX7" fmla="*/ 0 w 2255599"/>
                <a:gd name="connsiteY7" fmla="*/ 522514 h 757645"/>
                <a:gd name="connsiteX8" fmla="*/ 0 w 2255599"/>
                <a:gd name="connsiteY8" fmla="*/ 426720 h 757645"/>
                <a:gd name="connsiteX9" fmla="*/ 269965 w 2255599"/>
                <a:gd name="connsiteY9" fmla="*/ 0 h 757645"/>
                <a:gd name="connsiteX10" fmla="*/ 2116999 w 2255599"/>
                <a:gd name="connsiteY10" fmla="*/ 0 h 757645"/>
                <a:gd name="connsiteX11" fmla="*/ 2203037 w 2255599"/>
                <a:gd name="connsiteY11" fmla="*/ 446247 h 757645"/>
                <a:gd name="connsiteX0" fmla="*/ 2111597 w 2243650"/>
                <a:gd name="connsiteY0" fmla="*/ 354807 h 757645"/>
                <a:gd name="connsiteX1" fmla="*/ 2116182 w 2243650"/>
                <a:gd name="connsiteY1" fmla="*/ 722811 h 757645"/>
                <a:gd name="connsiteX2" fmla="*/ 374468 w 2243650"/>
                <a:gd name="connsiteY2" fmla="*/ 722811 h 757645"/>
                <a:gd name="connsiteX3" fmla="*/ 339634 w 2243650"/>
                <a:gd name="connsiteY3" fmla="*/ 757645 h 757645"/>
                <a:gd name="connsiteX4" fmla="*/ 0 w 2243650"/>
                <a:gd name="connsiteY4" fmla="*/ 757645 h 757645"/>
                <a:gd name="connsiteX5" fmla="*/ 0 w 2243650"/>
                <a:gd name="connsiteY5" fmla="*/ 583474 h 757645"/>
                <a:gd name="connsiteX6" fmla="*/ 0 w 2243650"/>
                <a:gd name="connsiteY6" fmla="*/ 583474 h 757645"/>
                <a:gd name="connsiteX7" fmla="*/ 0 w 2243650"/>
                <a:gd name="connsiteY7" fmla="*/ 522514 h 757645"/>
                <a:gd name="connsiteX8" fmla="*/ 0 w 2243650"/>
                <a:gd name="connsiteY8" fmla="*/ 426720 h 757645"/>
                <a:gd name="connsiteX9" fmla="*/ 269965 w 2243650"/>
                <a:gd name="connsiteY9" fmla="*/ 0 h 757645"/>
                <a:gd name="connsiteX10" fmla="*/ 2116999 w 2243650"/>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0 w 2116999"/>
                <a:gd name="connsiteY6" fmla="*/ 522514 h 757645"/>
                <a:gd name="connsiteX7" fmla="*/ 0 w 2116999"/>
                <a:gd name="connsiteY7" fmla="*/ 426720 h 757645"/>
                <a:gd name="connsiteX8" fmla="*/ 269965 w 2116999"/>
                <a:gd name="connsiteY8" fmla="*/ 0 h 757645"/>
                <a:gd name="connsiteX9" fmla="*/ 2116999 w 2116999"/>
                <a:gd name="connsiteY9" fmla="*/ 0 h 757645"/>
                <a:gd name="connsiteX0" fmla="*/ 2117521 w 2118338"/>
                <a:gd name="connsiteY0" fmla="*/ 722811 h 757645"/>
                <a:gd name="connsiteX1" fmla="*/ 375807 w 2118338"/>
                <a:gd name="connsiteY1" fmla="*/ 722811 h 757645"/>
                <a:gd name="connsiteX2" fmla="*/ 340973 w 2118338"/>
                <a:gd name="connsiteY2" fmla="*/ 757645 h 757645"/>
                <a:gd name="connsiteX3" fmla="*/ 1339 w 2118338"/>
                <a:gd name="connsiteY3" fmla="*/ 757645 h 757645"/>
                <a:gd name="connsiteX4" fmla="*/ 1339 w 2118338"/>
                <a:gd name="connsiteY4" fmla="*/ 583474 h 757645"/>
                <a:gd name="connsiteX5" fmla="*/ 1339 w 2118338"/>
                <a:gd name="connsiteY5" fmla="*/ 583474 h 757645"/>
                <a:gd name="connsiteX6" fmla="*/ 0 w 2118338"/>
                <a:gd name="connsiteY6" fmla="*/ 548011 h 757645"/>
                <a:gd name="connsiteX7" fmla="*/ 1339 w 2118338"/>
                <a:gd name="connsiteY7" fmla="*/ 522514 h 757645"/>
                <a:gd name="connsiteX8" fmla="*/ 1339 w 2118338"/>
                <a:gd name="connsiteY8" fmla="*/ 426720 h 757645"/>
                <a:gd name="connsiteX9" fmla="*/ 271304 w 2118338"/>
                <a:gd name="connsiteY9" fmla="*/ 0 h 757645"/>
                <a:gd name="connsiteX10" fmla="*/ 2118338 w 2118338"/>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57759 w 2158576"/>
                <a:gd name="connsiteY0" fmla="*/ 722811 h 757645"/>
                <a:gd name="connsiteX1" fmla="*/ 416045 w 2158576"/>
                <a:gd name="connsiteY1" fmla="*/ 722811 h 757645"/>
                <a:gd name="connsiteX2" fmla="*/ 381211 w 2158576"/>
                <a:gd name="connsiteY2" fmla="*/ 757645 h 757645"/>
                <a:gd name="connsiteX3" fmla="*/ 41577 w 2158576"/>
                <a:gd name="connsiteY3" fmla="*/ 757645 h 757645"/>
                <a:gd name="connsiteX4" fmla="*/ 41577 w 2158576"/>
                <a:gd name="connsiteY4" fmla="*/ 583474 h 757645"/>
                <a:gd name="connsiteX5" fmla="*/ 41577 w 2158576"/>
                <a:gd name="connsiteY5" fmla="*/ 583474 h 757645"/>
                <a:gd name="connsiteX6" fmla="*/ 83101 w 2158576"/>
                <a:gd name="connsiteY6" fmla="*/ 581349 h 757645"/>
                <a:gd name="connsiteX7" fmla="*/ 41577 w 2158576"/>
                <a:gd name="connsiteY7" fmla="*/ 522514 h 757645"/>
                <a:gd name="connsiteX8" fmla="*/ 41577 w 2158576"/>
                <a:gd name="connsiteY8" fmla="*/ 426720 h 757645"/>
                <a:gd name="connsiteX9" fmla="*/ 311542 w 2158576"/>
                <a:gd name="connsiteY9" fmla="*/ 0 h 757645"/>
                <a:gd name="connsiteX10" fmla="*/ 2158576 w 2158576"/>
                <a:gd name="connsiteY10" fmla="*/ 0 h 757645"/>
                <a:gd name="connsiteX0" fmla="*/ 2133490 w 2134307"/>
                <a:gd name="connsiteY0" fmla="*/ 722811 h 757645"/>
                <a:gd name="connsiteX1" fmla="*/ 391776 w 2134307"/>
                <a:gd name="connsiteY1" fmla="*/ 722811 h 757645"/>
                <a:gd name="connsiteX2" fmla="*/ 356942 w 2134307"/>
                <a:gd name="connsiteY2" fmla="*/ 757645 h 757645"/>
                <a:gd name="connsiteX3" fmla="*/ 17308 w 2134307"/>
                <a:gd name="connsiteY3" fmla="*/ 757645 h 757645"/>
                <a:gd name="connsiteX4" fmla="*/ 17308 w 2134307"/>
                <a:gd name="connsiteY4" fmla="*/ 583474 h 757645"/>
                <a:gd name="connsiteX5" fmla="*/ 17308 w 2134307"/>
                <a:gd name="connsiteY5" fmla="*/ 583474 h 757645"/>
                <a:gd name="connsiteX6" fmla="*/ 58832 w 2134307"/>
                <a:gd name="connsiteY6" fmla="*/ 581349 h 757645"/>
                <a:gd name="connsiteX7" fmla="*/ 17308 w 2134307"/>
                <a:gd name="connsiteY7" fmla="*/ 522514 h 757645"/>
                <a:gd name="connsiteX8" fmla="*/ 17308 w 2134307"/>
                <a:gd name="connsiteY8" fmla="*/ 426720 h 757645"/>
                <a:gd name="connsiteX9" fmla="*/ 287273 w 2134307"/>
                <a:gd name="connsiteY9" fmla="*/ 0 h 757645"/>
                <a:gd name="connsiteX10" fmla="*/ 2134307 w 2134307"/>
                <a:gd name="connsiteY10" fmla="*/ 0 h 757645"/>
                <a:gd name="connsiteX0" fmla="*/ 2142733 w 2143550"/>
                <a:gd name="connsiteY0" fmla="*/ 722811 h 757645"/>
                <a:gd name="connsiteX1" fmla="*/ 401019 w 2143550"/>
                <a:gd name="connsiteY1" fmla="*/ 722811 h 757645"/>
                <a:gd name="connsiteX2" fmla="*/ 366185 w 2143550"/>
                <a:gd name="connsiteY2" fmla="*/ 757645 h 757645"/>
                <a:gd name="connsiteX3" fmla="*/ 26551 w 2143550"/>
                <a:gd name="connsiteY3" fmla="*/ 757645 h 757645"/>
                <a:gd name="connsiteX4" fmla="*/ 26551 w 2143550"/>
                <a:gd name="connsiteY4" fmla="*/ 583474 h 757645"/>
                <a:gd name="connsiteX5" fmla="*/ 26551 w 2143550"/>
                <a:gd name="connsiteY5" fmla="*/ 583474 h 757645"/>
                <a:gd name="connsiteX6" fmla="*/ 68075 w 2143550"/>
                <a:gd name="connsiteY6" fmla="*/ 581349 h 757645"/>
                <a:gd name="connsiteX7" fmla="*/ 26551 w 2143550"/>
                <a:gd name="connsiteY7" fmla="*/ 522514 h 757645"/>
                <a:gd name="connsiteX8" fmla="*/ 14645 w 2143550"/>
                <a:gd name="connsiteY8" fmla="*/ 348139 h 757645"/>
                <a:gd name="connsiteX9" fmla="*/ 296516 w 2143550"/>
                <a:gd name="connsiteY9" fmla="*/ 0 h 757645"/>
                <a:gd name="connsiteX10" fmla="*/ 2143550 w 2143550"/>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45244 w 2116999"/>
                <a:gd name="connsiteY8" fmla="*/ 360045 h 757645"/>
                <a:gd name="connsiteX9" fmla="*/ 269965 w 2116999"/>
                <a:gd name="connsiteY9" fmla="*/ 0 h 757645"/>
                <a:gd name="connsiteX10" fmla="*/ 2116999 w 2116999"/>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33338 w 2116999"/>
                <a:gd name="connsiteY8" fmla="*/ 357664 h 757645"/>
                <a:gd name="connsiteX9" fmla="*/ 269965 w 2116999"/>
                <a:gd name="connsiteY9" fmla="*/ 0 h 757645"/>
                <a:gd name="connsiteX10" fmla="*/ 2116999 w 2116999"/>
                <a:gd name="connsiteY10" fmla="*/ 0 h 757645"/>
                <a:gd name="connsiteX0" fmla="*/ 2122011 w 2122828"/>
                <a:gd name="connsiteY0" fmla="*/ 722811 h 757645"/>
                <a:gd name="connsiteX1" fmla="*/ 380297 w 2122828"/>
                <a:gd name="connsiteY1" fmla="*/ 722811 h 757645"/>
                <a:gd name="connsiteX2" fmla="*/ 345463 w 2122828"/>
                <a:gd name="connsiteY2" fmla="*/ 757645 h 757645"/>
                <a:gd name="connsiteX3" fmla="*/ 5829 w 2122828"/>
                <a:gd name="connsiteY3" fmla="*/ 757645 h 757645"/>
                <a:gd name="connsiteX4" fmla="*/ 5829 w 2122828"/>
                <a:gd name="connsiteY4" fmla="*/ 583474 h 757645"/>
                <a:gd name="connsiteX5" fmla="*/ 5829 w 2122828"/>
                <a:gd name="connsiteY5" fmla="*/ 583474 h 757645"/>
                <a:gd name="connsiteX6" fmla="*/ 47353 w 2122828"/>
                <a:gd name="connsiteY6" fmla="*/ 581349 h 757645"/>
                <a:gd name="connsiteX7" fmla="*/ 1067 w 2122828"/>
                <a:gd name="connsiteY7" fmla="*/ 527276 h 757645"/>
                <a:gd name="connsiteX8" fmla="*/ 39167 w 2122828"/>
                <a:gd name="connsiteY8" fmla="*/ 357664 h 757645"/>
                <a:gd name="connsiteX9" fmla="*/ 275794 w 2122828"/>
                <a:gd name="connsiteY9" fmla="*/ 0 h 757645"/>
                <a:gd name="connsiteX10" fmla="*/ 2122828 w 2122828"/>
                <a:gd name="connsiteY10" fmla="*/ 0 h 757645"/>
                <a:gd name="connsiteX0" fmla="*/ 2122011 w 2122828"/>
                <a:gd name="connsiteY0" fmla="*/ 724869 h 759703"/>
                <a:gd name="connsiteX1" fmla="*/ 380297 w 2122828"/>
                <a:gd name="connsiteY1" fmla="*/ 724869 h 759703"/>
                <a:gd name="connsiteX2" fmla="*/ 345463 w 2122828"/>
                <a:gd name="connsiteY2" fmla="*/ 759703 h 759703"/>
                <a:gd name="connsiteX3" fmla="*/ 5829 w 2122828"/>
                <a:gd name="connsiteY3" fmla="*/ 759703 h 759703"/>
                <a:gd name="connsiteX4" fmla="*/ 5829 w 2122828"/>
                <a:gd name="connsiteY4" fmla="*/ 585532 h 759703"/>
                <a:gd name="connsiteX5" fmla="*/ 5829 w 2122828"/>
                <a:gd name="connsiteY5" fmla="*/ 585532 h 759703"/>
                <a:gd name="connsiteX6" fmla="*/ 47353 w 2122828"/>
                <a:gd name="connsiteY6" fmla="*/ 583407 h 759703"/>
                <a:gd name="connsiteX7" fmla="*/ 1067 w 2122828"/>
                <a:gd name="connsiteY7" fmla="*/ 529334 h 759703"/>
                <a:gd name="connsiteX8" fmla="*/ 39167 w 2122828"/>
                <a:gd name="connsiteY8" fmla="*/ 359722 h 759703"/>
                <a:gd name="connsiteX9" fmla="*/ 275794 w 2122828"/>
                <a:gd name="connsiteY9" fmla="*/ 2058 h 759703"/>
                <a:gd name="connsiteX10" fmla="*/ 323578 w 2122828"/>
                <a:gd name="connsiteY10" fmla="*/ 0 h 759703"/>
                <a:gd name="connsiteX11" fmla="*/ 2122828 w 212282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4482" h="759703">
                  <a:moveTo>
                    <a:pt x="2123665" y="724869"/>
                  </a:moveTo>
                  <a:lnTo>
                    <a:pt x="381951" y="724869"/>
                  </a:lnTo>
                  <a:lnTo>
                    <a:pt x="347117" y="759703"/>
                  </a:lnTo>
                  <a:lnTo>
                    <a:pt x="7483" y="759703"/>
                  </a:lnTo>
                  <a:lnTo>
                    <a:pt x="7483" y="585532"/>
                  </a:lnTo>
                  <a:lnTo>
                    <a:pt x="7483" y="585532"/>
                  </a:lnTo>
                  <a:lnTo>
                    <a:pt x="49007" y="583407"/>
                  </a:lnTo>
                  <a:cubicBezTo>
                    <a:pt x="49453" y="574908"/>
                    <a:pt x="4085" y="566615"/>
                    <a:pt x="2721" y="529334"/>
                  </a:cubicBezTo>
                  <a:cubicBezTo>
                    <a:pt x="1357" y="492053"/>
                    <a:pt x="-12931" y="447944"/>
                    <a:pt x="40821" y="359722"/>
                  </a:cubicBezTo>
                  <a:cubicBezTo>
                    <a:pt x="94573" y="271500"/>
                    <a:pt x="263705" y="80"/>
                    <a:pt x="325232" y="0"/>
                  </a:cubicBezTo>
                  <a:lnTo>
                    <a:pt x="2124482" y="2058"/>
                  </a:lnTo>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75" name="Freeform 174"/>
            <p:cNvSpPr/>
            <p:nvPr/>
          </p:nvSpPr>
          <p:spPr>
            <a:xfrm flipH="1">
              <a:off x="4065930" y="4599831"/>
              <a:ext cx="123825" cy="130175"/>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76" name="Freeform 175"/>
            <p:cNvSpPr/>
            <p:nvPr/>
          </p:nvSpPr>
          <p:spPr>
            <a:xfrm>
              <a:off x="470605" y="4599831"/>
              <a:ext cx="123825" cy="130175"/>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70" name="Group 69"/>
          <p:cNvGrpSpPr/>
          <p:nvPr/>
        </p:nvGrpSpPr>
        <p:grpSpPr>
          <a:xfrm>
            <a:off x="6054482" y="4714254"/>
            <a:ext cx="844116" cy="180880"/>
            <a:chOff x="2822374" y="4437112"/>
            <a:chExt cx="4248959" cy="910481"/>
          </a:xfrm>
          <a:effectLst>
            <a:glow rad="101600">
              <a:schemeClr val="bg1">
                <a:alpha val="40000"/>
              </a:schemeClr>
            </a:glow>
          </a:effectLst>
        </p:grpSpPr>
        <p:grpSp>
          <p:nvGrpSpPr>
            <p:cNvPr id="71" name="Group 70"/>
            <p:cNvGrpSpPr/>
            <p:nvPr/>
          </p:nvGrpSpPr>
          <p:grpSpPr>
            <a:xfrm>
              <a:off x="3320808" y="5063439"/>
              <a:ext cx="864229" cy="284154"/>
              <a:chOff x="4630903" y="3120544"/>
              <a:chExt cx="864229" cy="284154"/>
            </a:xfrm>
          </p:grpSpPr>
          <p:sp>
            <p:nvSpPr>
              <p:cNvPr id="81" name="Rectangle 80"/>
              <p:cNvSpPr/>
              <p:nvPr/>
            </p:nvSpPr>
            <p:spPr>
              <a:xfrm>
                <a:off x="4630903" y="3120544"/>
                <a:ext cx="86422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82" name="Oval 81"/>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83" name="Oval 82"/>
              <p:cNvSpPr/>
              <p:nvPr/>
            </p:nvSpPr>
            <p:spPr>
              <a:xfrm>
                <a:off x="52557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72" name="Freeform 71"/>
            <p:cNvSpPr/>
            <p:nvPr/>
          </p:nvSpPr>
          <p:spPr>
            <a:xfrm>
              <a:off x="2822374" y="4437112"/>
              <a:ext cx="2124482" cy="759703"/>
            </a:xfrm>
            <a:custGeom>
              <a:avLst/>
              <a:gdLst>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07474 w 2116182"/>
                <a:gd name="connsiteY9" fmla="*/ 0 h 757645"/>
                <a:gd name="connsiteX10" fmla="*/ 2116182 w 2116182"/>
                <a:gd name="connsiteY10" fmla="*/ 722811 h 757645"/>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14618 w 2116182"/>
                <a:gd name="connsiteY9" fmla="*/ 0 h 757645"/>
                <a:gd name="connsiteX10" fmla="*/ 2116182 w 2116182"/>
                <a:gd name="connsiteY10" fmla="*/ 722811 h 757645"/>
                <a:gd name="connsiteX0" fmla="*/ 2116182 w 2117092"/>
                <a:gd name="connsiteY0" fmla="*/ 722811 h 757645"/>
                <a:gd name="connsiteX1" fmla="*/ 374468 w 2117092"/>
                <a:gd name="connsiteY1" fmla="*/ 722811 h 757645"/>
                <a:gd name="connsiteX2" fmla="*/ 339634 w 2117092"/>
                <a:gd name="connsiteY2" fmla="*/ 757645 h 757645"/>
                <a:gd name="connsiteX3" fmla="*/ 0 w 2117092"/>
                <a:gd name="connsiteY3" fmla="*/ 757645 h 757645"/>
                <a:gd name="connsiteX4" fmla="*/ 0 w 2117092"/>
                <a:gd name="connsiteY4" fmla="*/ 583474 h 757645"/>
                <a:gd name="connsiteX5" fmla="*/ 0 w 2117092"/>
                <a:gd name="connsiteY5" fmla="*/ 583474 h 757645"/>
                <a:gd name="connsiteX6" fmla="*/ 0 w 2117092"/>
                <a:gd name="connsiteY6" fmla="*/ 522514 h 757645"/>
                <a:gd name="connsiteX7" fmla="*/ 0 w 2117092"/>
                <a:gd name="connsiteY7" fmla="*/ 426720 h 757645"/>
                <a:gd name="connsiteX8" fmla="*/ 269965 w 2117092"/>
                <a:gd name="connsiteY8" fmla="*/ 0 h 757645"/>
                <a:gd name="connsiteX9" fmla="*/ 2116999 w 2117092"/>
                <a:gd name="connsiteY9" fmla="*/ 0 h 757645"/>
                <a:gd name="connsiteX10" fmla="*/ 2116182 w 2117092"/>
                <a:gd name="connsiteY10" fmla="*/ 722811 h 757645"/>
                <a:gd name="connsiteX0" fmla="*/ 2116182 w 2252059"/>
                <a:gd name="connsiteY0" fmla="*/ 722811 h 757645"/>
                <a:gd name="connsiteX1" fmla="*/ 374468 w 2252059"/>
                <a:gd name="connsiteY1" fmla="*/ 722811 h 757645"/>
                <a:gd name="connsiteX2" fmla="*/ 339634 w 2252059"/>
                <a:gd name="connsiteY2" fmla="*/ 757645 h 757645"/>
                <a:gd name="connsiteX3" fmla="*/ 0 w 2252059"/>
                <a:gd name="connsiteY3" fmla="*/ 757645 h 757645"/>
                <a:gd name="connsiteX4" fmla="*/ 0 w 2252059"/>
                <a:gd name="connsiteY4" fmla="*/ 583474 h 757645"/>
                <a:gd name="connsiteX5" fmla="*/ 0 w 2252059"/>
                <a:gd name="connsiteY5" fmla="*/ 583474 h 757645"/>
                <a:gd name="connsiteX6" fmla="*/ 0 w 2252059"/>
                <a:gd name="connsiteY6" fmla="*/ 522514 h 757645"/>
                <a:gd name="connsiteX7" fmla="*/ 0 w 2252059"/>
                <a:gd name="connsiteY7" fmla="*/ 426720 h 757645"/>
                <a:gd name="connsiteX8" fmla="*/ 269965 w 2252059"/>
                <a:gd name="connsiteY8" fmla="*/ 0 h 757645"/>
                <a:gd name="connsiteX9" fmla="*/ 2116999 w 2252059"/>
                <a:gd name="connsiteY9" fmla="*/ 0 h 757645"/>
                <a:gd name="connsiteX10" fmla="*/ 2111597 w 2252059"/>
                <a:gd name="connsiteY10" fmla="*/ 354807 h 757645"/>
                <a:gd name="connsiteX11" fmla="*/ 2116182 w 2252059"/>
                <a:gd name="connsiteY11" fmla="*/ 722811 h 757645"/>
                <a:gd name="connsiteX0" fmla="*/ 2111597 w 2255599"/>
                <a:gd name="connsiteY0" fmla="*/ 354807 h 757645"/>
                <a:gd name="connsiteX1" fmla="*/ 2116182 w 2255599"/>
                <a:gd name="connsiteY1" fmla="*/ 722811 h 757645"/>
                <a:gd name="connsiteX2" fmla="*/ 374468 w 2255599"/>
                <a:gd name="connsiteY2" fmla="*/ 722811 h 757645"/>
                <a:gd name="connsiteX3" fmla="*/ 339634 w 2255599"/>
                <a:gd name="connsiteY3" fmla="*/ 757645 h 757645"/>
                <a:gd name="connsiteX4" fmla="*/ 0 w 2255599"/>
                <a:gd name="connsiteY4" fmla="*/ 757645 h 757645"/>
                <a:gd name="connsiteX5" fmla="*/ 0 w 2255599"/>
                <a:gd name="connsiteY5" fmla="*/ 583474 h 757645"/>
                <a:gd name="connsiteX6" fmla="*/ 0 w 2255599"/>
                <a:gd name="connsiteY6" fmla="*/ 583474 h 757645"/>
                <a:gd name="connsiteX7" fmla="*/ 0 w 2255599"/>
                <a:gd name="connsiteY7" fmla="*/ 522514 h 757645"/>
                <a:gd name="connsiteX8" fmla="*/ 0 w 2255599"/>
                <a:gd name="connsiteY8" fmla="*/ 426720 h 757645"/>
                <a:gd name="connsiteX9" fmla="*/ 269965 w 2255599"/>
                <a:gd name="connsiteY9" fmla="*/ 0 h 757645"/>
                <a:gd name="connsiteX10" fmla="*/ 2116999 w 2255599"/>
                <a:gd name="connsiteY10" fmla="*/ 0 h 757645"/>
                <a:gd name="connsiteX11" fmla="*/ 2203037 w 2255599"/>
                <a:gd name="connsiteY11" fmla="*/ 446247 h 757645"/>
                <a:gd name="connsiteX0" fmla="*/ 2111597 w 2243650"/>
                <a:gd name="connsiteY0" fmla="*/ 354807 h 757645"/>
                <a:gd name="connsiteX1" fmla="*/ 2116182 w 2243650"/>
                <a:gd name="connsiteY1" fmla="*/ 722811 h 757645"/>
                <a:gd name="connsiteX2" fmla="*/ 374468 w 2243650"/>
                <a:gd name="connsiteY2" fmla="*/ 722811 h 757645"/>
                <a:gd name="connsiteX3" fmla="*/ 339634 w 2243650"/>
                <a:gd name="connsiteY3" fmla="*/ 757645 h 757645"/>
                <a:gd name="connsiteX4" fmla="*/ 0 w 2243650"/>
                <a:gd name="connsiteY4" fmla="*/ 757645 h 757645"/>
                <a:gd name="connsiteX5" fmla="*/ 0 w 2243650"/>
                <a:gd name="connsiteY5" fmla="*/ 583474 h 757645"/>
                <a:gd name="connsiteX6" fmla="*/ 0 w 2243650"/>
                <a:gd name="connsiteY6" fmla="*/ 583474 h 757645"/>
                <a:gd name="connsiteX7" fmla="*/ 0 w 2243650"/>
                <a:gd name="connsiteY7" fmla="*/ 522514 h 757645"/>
                <a:gd name="connsiteX8" fmla="*/ 0 w 2243650"/>
                <a:gd name="connsiteY8" fmla="*/ 426720 h 757645"/>
                <a:gd name="connsiteX9" fmla="*/ 269965 w 2243650"/>
                <a:gd name="connsiteY9" fmla="*/ 0 h 757645"/>
                <a:gd name="connsiteX10" fmla="*/ 2116999 w 2243650"/>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0 w 2116999"/>
                <a:gd name="connsiteY6" fmla="*/ 522514 h 757645"/>
                <a:gd name="connsiteX7" fmla="*/ 0 w 2116999"/>
                <a:gd name="connsiteY7" fmla="*/ 426720 h 757645"/>
                <a:gd name="connsiteX8" fmla="*/ 269965 w 2116999"/>
                <a:gd name="connsiteY8" fmla="*/ 0 h 757645"/>
                <a:gd name="connsiteX9" fmla="*/ 2116999 w 2116999"/>
                <a:gd name="connsiteY9" fmla="*/ 0 h 757645"/>
                <a:gd name="connsiteX0" fmla="*/ 2117521 w 2118338"/>
                <a:gd name="connsiteY0" fmla="*/ 722811 h 757645"/>
                <a:gd name="connsiteX1" fmla="*/ 375807 w 2118338"/>
                <a:gd name="connsiteY1" fmla="*/ 722811 h 757645"/>
                <a:gd name="connsiteX2" fmla="*/ 340973 w 2118338"/>
                <a:gd name="connsiteY2" fmla="*/ 757645 h 757645"/>
                <a:gd name="connsiteX3" fmla="*/ 1339 w 2118338"/>
                <a:gd name="connsiteY3" fmla="*/ 757645 h 757645"/>
                <a:gd name="connsiteX4" fmla="*/ 1339 w 2118338"/>
                <a:gd name="connsiteY4" fmla="*/ 583474 h 757645"/>
                <a:gd name="connsiteX5" fmla="*/ 1339 w 2118338"/>
                <a:gd name="connsiteY5" fmla="*/ 583474 h 757645"/>
                <a:gd name="connsiteX6" fmla="*/ 0 w 2118338"/>
                <a:gd name="connsiteY6" fmla="*/ 548011 h 757645"/>
                <a:gd name="connsiteX7" fmla="*/ 1339 w 2118338"/>
                <a:gd name="connsiteY7" fmla="*/ 522514 h 757645"/>
                <a:gd name="connsiteX8" fmla="*/ 1339 w 2118338"/>
                <a:gd name="connsiteY8" fmla="*/ 426720 h 757645"/>
                <a:gd name="connsiteX9" fmla="*/ 271304 w 2118338"/>
                <a:gd name="connsiteY9" fmla="*/ 0 h 757645"/>
                <a:gd name="connsiteX10" fmla="*/ 2118338 w 2118338"/>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57759 w 2158576"/>
                <a:gd name="connsiteY0" fmla="*/ 722811 h 757645"/>
                <a:gd name="connsiteX1" fmla="*/ 416045 w 2158576"/>
                <a:gd name="connsiteY1" fmla="*/ 722811 h 757645"/>
                <a:gd name="connsiteX2" fmla="*/ 381211 w 2158576"/>
                <a:gd name="connsiteY2" fmla="*/ 757645 h 757645"/>
                <a:gd name="connsiteX3" fmla="*/ 41577 w 2158576"/>
                <a:gd name="connsiteY3" fmla="*/ 757645 h 757645"/>
                <a:gd name="connsiteX4" fmla="*/ 41577 w 2158576"/>
                <a:gd name="connsiteY4" fmla="*/ 583474 h 757645"/>
                <a:gd name="connsiteX5" fmla="*/ 41577 w 2158576"/>
                <a:gd name="connsiteY5" fmla="*/ 583474 h 757645"/>
                <a:gd name="connsiteX6" fmla="*/ 83101 w 2158576"/>
                <a:gd name="connsiteY6" fmla="*/ 581349 h 757645"/>
                <a:gd name="connsiteX7" fmla="*/ 41577 w 2158576"/>
                <a:gd name="connsiteY7" fmla="*/ 522514 h 757645"/>
                <a:gd name="connsiteX8" fmla="*/ 41577 w 2158576"/>
                <a:gd name="connsiteY8" fmla="*/ 426720 h 757645"/>
                <a:gd name="connsiteX9" fmla="*/ 311542 w 2158576"/>
                <a:gd name="connsiteY9" fmla="*/ 0 h 757645"/>
                <a:gd name="connsiteX10" fmla="*/ 2158576 w 2158576"/>
                <a:gd name="connsiteY10" fmla="*/ 0 h 757645"/>
                <a:gd name="connsiteX0" fmla="*/ 2133490 w 2134307"/>
                <a:gd name="connsiteY0" fmla="*/ 722811 h 757645"/>
                <a:gd name="connsiteX1" fmla="*/ 391776 w 2134307"/>
                <a:gd name="connsiteY1" fmla="*/ 722811 h 757645"/>
                <a:gd name="connsiteX2" fmla="*/ 356942 w 2134307"/>
                <a:gd name="connsiteY2" fmla="*/ 757645 h 757645"/>
                <a:gd name="connsiteX3" fmla="*/ 17308 w 2134307"/>
                <a:gd name="connsiteY3" fmla="*/ 757645 h 757645"/>
                <a:gd name="connsiteX4" fmla="*/ 17308 w 2134307"/>
                <a:gd name="connsiteY4" fmla="*/ 583474 h 757645"/>
                <a:gd name="connsiteX5" fmla="*/ 17308 w 2134307"/>
                <a:gd name="connsiteY5" fmla="*/ 583474 h 757645"/>
                <a:gd name="connsiteX6" fmla="*/ 58832 w 2134307"/>
                <a:gd name="connsiteY6" fmla="*/ 581349 h 757645"/>
                <a:gd name="connsiteX7" fmla="*/ 17308 w 2134307"/>
                <a:gd name="connsiteY7" fmla="*/ 522514 h 757645"/>
                <a:gd name="connsiteX8" fmla="*/ 17308 w 2134307"/>
                <a:gd name="connsiteY8" fmla="*/ 426720 h 757645"/>
                <a:gd name="connsiteX9" fmla="*/ 287273 w 2134307"/>
                <a:gd name="connsiteY9" fmla="*/ 0 h 757645"/>
                <a:gd name="connsiteX10" fmla="*/ 2134307 w 2134307"/>
                <a:gd name="connsiteY10" fmla="*/ 0 h 757645"/>
                <a:gd name="connsiteX0" fmla="*/ 2142733 w 2143550"/>
                <a:gd name="connsiteY0" fmla="*/ 722811 h 757645"/>
                <a:gd name="connsiteX1" fmla="*/ 401019 w 2143550"/>
                <a:gd name="connsiteY1" fmla="*/ 722811 h 757645"/>
                <a:gd name="connsiteX2" fmla="*/ 366185 w 2143550"/>
                <a:gd name="connsiteY2" fmla="*/ 757645 h 757645"/>
                <a:gd name="connsiteX3" fmla="*/ 26551 w 2143550"/>
                <a:gd name="connsiteY3" fmla="*/ 757645 h 757645"/>
                <a:gd name="connsiteX4" fmla="*/ 26551 w 2143550"/>
                <a:gd name="connsiteY4" fmla="*/ 583474 h 757645"/>
                <a:gd name="connsiteX5" fmla="*/ 26551 w 2143550"/>
                <a:gd name="connsiteY5" fmla="*/ 583474 h 757645"/>
                <a:gd name="connsiteX6" fmla="*/ 68075 w 2143550"/>
                <a:gd name="connsiteY6" fmla="*/ 581349 h 757645"/>
                <a:gd name="connsiteX7" fmla="*/ 26551 w 2143550"/>
                <a:gd name="connsiteY7" fmla="*/ 522514 h 757645"/>
                <a:gd name="connsiteX8" fmla="*/ 14645 w 2143550"/>
                <a:gd name="connsiteY8" fmla="*/ 348139 h 757645"/>
                <a:gd name="connsiteX9" fmla="*/ 296516 w 2143550"/>
                <a:gd name="connsiteY9" fmla="*/ 0 h 757645"/>
                <a:gd name="connsiteX10" fmla="*/ 2143550 w 2143550"/>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45244 w 2116999"/>
                <a:gd name="connsiteY8" fmla="*/ 360045 h 757645"/>
                <a:gd name="connsiteX9" fmla="*/ 269965 w 2116999"/>
                <a:gd name="connsiteY9" fmla="*/ 0 h 757645"/>
                <a:gd name="connsiteX10" fmla="*/ 2116999 w 2116999"/>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33338 w 2116999"/>
                <a:gd name="connsiteY8" fmla="*/ 357664 h 757645"/>
                <a:gd name="connsiteX9" fmla="*/ 269965 w 2116999"/>
                <a:gd name="connsiteY9" fmla="*/ 0 h 757645"/>
                <a:gd name="connsiteX10" fmla="*/ 2116999 w 2116999"/>
                <a:gd name="connsiteY10" fmla="*/ 0 h 757645"/>
                <a:gd name="connsiteX0" fmla="*/ 2122011 w 2122828"/>
                <a:gd name="connsiteY0" fmla="*/ 722811 h 757645"/>
                <a:gd name="connsiteX1" fmla="*/ 380297 w 2122828"/>
                <a:gd name="connsiteY1" fmla="*/ 722811 h 757645"/>
                <a:gd name="connsiteX2" fmla="*/ 345463 w 2122828"/>
                <a:gd name="connsiteY2" fmla="*/ 757645 h 757645"/>
                <a:gd name="connsiteX3" fmla="*/ 5829 w 2122828"/>
                <a:gd name="connsiteY3" fmla="*/ 757645 h 757645"/>
                <a:gd name="connsiteX4" fmla="*/ 5829 w 2122828"/>
                <a:gd name="connsiteY4" fmla="*/ 583474 h 757645"/>
                <a:gd name="connsiteX5" fmla="*/ 5829 w 2122828"/>
                <a:gd name="connsiteY5" fmla="*/ 583474 h 757645"/>
                <a:gd name="connsiteX6" fmla="*/ 47353 w 2122828"/>
                <a:gd name="connsiteY6" fmla="*/ 581349 h 757645"/>
                <a:gd name="connsiteX7" fmla="*/ 1067 w 2122828"/>
                <a:gd name="connsiteY7" fmla="*/ 527276 h 757645"/>
                <a:gd name="connsiteX8" fmla="*/ 39167 w 2122828"/>
                <a:gd name="connsiteY8" fmla="*/ 357664 h 757645"/>
                <a:gd name="connsiteX9" fmla="*/ 275794 w 2122828"/>
                <a:gd name="connsiteY9" fmla="*/ 0 h 757645"/>
                <a:gd name="connsiteX10" fmla="*/ 2122828 w 2122828"/>
                <a:gd name="connsiteY10" fmla="*/ 0 h 757645"/>
                <a:gd name="connsiteX0" fmla="*/ 2122011 w 2122828"/>
                <a:gd name="connsiteY0" fmla="*/ 724869 h 759703"/>
                <a:gd name="connsiteX1" fmla="*/ 380297 w 2122828"/>
                <a:gd name="connsiteY1" fmla="*/ 724869 h 759703"/>
                <a:gd name="connsiteX2" fmla="*/ 345463 w 2122828"/>
                <a:gd name="connsiteY2" fmla="*/ 759703 h 759703"/>
                <a:gd name="connsiteX3" fmla="*/ 5829 w 2122828"/>
                <a:gd name="connsiteY3" fmla="*/ 759703 h 759703"/>
                <a:gd name="connsiteX4" fmla="*/ 5829 w 2122828"/>
                <a:gd name="connsiteY4" fmla="*/ 585532 h 759703"/>
                <a:gd name="connsiteX5" fmla="*/ 5829 w 2122828"/>
                <a:gd name="connsiteY5" fmla="*/ 585532 h 759703"/>
                <a:gd name="connsiteX6" fmla="*/ 47353 w 2122828"/>
                <a:gd name="connsiteY6" fmla="*/ 583407 h 759703"/>
                <a:gd name="connsiteX7" fmla="*/ 1067 w 2122828"/>
                <a:gd name="connsiteY7" fmla="*/ 529334 h 759703"/>
                <a:gd name="connsiteX8" fmla="*/ 39167 w 2122828"/>
                <a:gd name="connsiteY8" fmla="*/ 359722 h 759703"/>
                <a:gd name="connsiteX9" fmla="*/ 275794 w 2122828"/>
                <a:gd name="connsiteY9" fmla="*/ 2058 h 759703"/>
                <a:gd name="connsiteX10" fmla="*/ 323578 w 2122828"/>
                <a:gd name="connsiteY10" fmla="*/ 0 h 759703"/>
                <a:gd name="connsiteX11" fmla="*/ 2122828 w 212282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4482" h="759703">
                  <a:moveTo>
                    <a:pt x="2123665" y="724869"/>
                  </a:moveTo>
                  <a:lnTo>
                    <a:pt x="381951" y="724869"/>
                  </a:lnTo>
                  <a:lnTo>
                    <a:pt x="347117" y="759703"/>
                  </a:lnTo>
                  <a:lnTo>
                    <a:pt x="7483" y="759703"/>
                  </a:lnTo>
                  <a:lnTo>
                    <a:pt x="7483" y="585532"/>
                  </a:lnTo>
                  <a:lnTo>
                    <a:pt x="7483" y="585532"/>
                  </a:lnTo>
                  <a:lnTo>
                    <a:pt x="49007" y="583407"/>
                  </a:lnTo>
                  <a:cubicBezTo>
                    <a:pt x="49453" y="574908"/>
                    <a:pt x="4085" y="566615"/>
                    <a:pt x="2721" y="529334"/>
                  </a:cubicBezTo>
                  <a:cubicBezTo>
                    <a:pt x="1357" y="492053"/>
                    <a:pt x="-12931" y="447944"/>
                    <a:pt x="40821" y="359722"/>
                  </a:cubicBezTo>
                  <a:cubicBezTo>
                    <a:pt x="94573" y="271500"/>
                    <a:pt x="263705" y="80"/>
                    <a:pt x="325232" y="0"/>
                  </a:cubicBezTo>
                  <a:lnTo>
                    <a:pt x="2124482" y="2058"/>
                  </a:lnTo>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nvGrpSpPr>
            <p:cNvPr id="73" name="Group 72"/>
            <p:cNvGrpSpPr/>
            <p:nvPr/>
          </p:nvGrpSpPr>
          <p:grpSpPr>
            <a:xfrm>
              <a:off x="5638170" y="5063439"/>
              <a:ext cx="864229" cy="284154"/>
              <a:chOff x="4630903" y="3120544"/>
              <a:chExt cx="864229" cy="284154"/>
            </a:xfrm>
          </p:grpSpPr>
          <p:sp>
            <p:nvSpPr>
              <p:cNvPr id="78" name="Rectangle 77"/>
              <p:cNvSpPr/>
              <p:nvPr/>
            </p:nvSpPr>
            <p:spPr>
              <a:xfrm>
                <a:off x="4630903" y="3120544"/>
                <a:ext cx="86422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79" name="Oval 78"/>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80" name="Oval 79"/>
              <p:cNvSpPr/>
              <p:nvPr/>
            </p:nvSpPr>
            <p:spPr>
              <a:xfrm>
                <a:off x="52557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74" name="Group 73"/>
            <p:cNvGrpSpPr/>
            <p:nvPr/>
          </p:nvGrpSpPr>
          <p:grpSpPr>
            <a:xfrm flipH="1">
              <a:off x="4901448" y="4437112"/>
              <a:ext cx="2169885" cy="759703"/>
              <a:chOff x="6352643" y="3526631"/>
              <a:chExt cx="2169885" cy="759703"/>
            </a:xfrm>
            <a:solidFill>
              <a:schemeClr val="bg1">
                <a:lumMod val="85000"/>
              </a:schemeClr>
            </a:solidFill>
          </p:grpSpPr>
          <p:sp>
            <p:nvSpPr>
              <p:cNvPr id="76" name="Freeform 75"/>
              <p:cNvSpPr/>
              <p:nvPr/>
            </p:nvSpPr>
            <p:spPr>
              <a:xfrm>
                <a:off x="6352643" y="3526631"/>
                <a:ext cx="2169885" cy="759703"/>
              </a:xfrm>
              <a:custGeom>
                <a:avLst/>
                <a:gdLst>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07474 w 2116182"/>
                  <a:gd name="connsiteY9" fmla="*/ 0 h 757645"/>
                  <a:gd name="connsiteX10" fmla="*/ 2116182 w 2116182"/>
                  <a:gd name="connsiteY10" fmla="*/ 722811 h 757645"/>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14618 w 2116182"/>
                  <a:gd name="connsiteY9" fmla="*/ 0 h 757645"/>
                  <a:gd name="connsiteX10" fmla="*/ 2116182 w 2116182"/>
                  <a:gd name="connsiteY10" fmla="*/ 722811 h 757645"/>
                  <a:gd name="connsiteX0" fmla="*/ 2116182 w 2117092"/>
                  <a:gd name="connsiteY0" fmla="*/ 722811 h 757645"/>
                  <a:gd name="connsiteX1" fmla="*/ 374468 w 2117092"/>
                  <a:gd name="connsiteY1" fmla="*/ 722811 h 757645"/>
                  <a:gd name="connsiteX2" fmla="*/ 339634 w 2117092"/>
                  <a:gd name="connsiteY2" fmla="*/ 757645 h 757645"/>
                  <a:gd name="connsiteX3" fmla="*/ 0 w 2117092"/>
                  <a:gd name="connsiteY3" fmla="*/ 757645 h 757645"/>
                  <a:gd name="connsiteX4" fmla="*/ 0 w 2117092"/>
                  <a:gd name="connsiteY4" fmla="*/ 583474 h 757645"/>
                  <a:gd name="connsiteX5" fmla="*/ 0 w 2117092"/>
                  <a:gd name="connsiteY5" fmla="*/ 583474 h 757645"/>
                  <a:gd name="connsiteX6" fmla="*/ 0 w 2117092"/>
                  <a:gd name="connsiteY6" fmla="*/ 522514 h 757645"/>
                  <a:gd name="connsiteX7" fmla="*/ 0 w 2117092"/>
                  <a:gd name="connsiteY7" fmla="*/ 426720 h 757645"/>
                  <a:gd name="connsiteX8" fmla="*/ 269965 w 2117092"/>
                  <a:gd name="connsiteY8" fmla="*/ 0 h 757645"/>
                  <a:gd name="connsiteX9" fmla="*/ 2116999 w 2117092"/>
                  <a:gd name="connsiteY9" fmla="*/ 0 h 757645"/>
                  <a:gd name="connsiteX10" fmla="*/ 2116182 w 2117092"/>
                  <a:gd name="connsiteY10" fmla="*/ 722811 h 757645"/>
                  <a:gd name="connsiteX0" fmla="*/ 2116182 w 2252059"/>
                  <a:gd name="connsiteY0" fmla="*/ 722811 h 757645"/>
                  <a:gd name="connsiteX1" fmla="*/ 374468 w 2252059"/>
                  <a:gd name="connsiteY1" fmla="*/ 722811 h 757645"/>
                  <a:gd name="connsiteX2" fmla="*/ 339634 w 2252059"/>
                  <a:gd name="connsiteY2" fmla="*/ 757645 h 757645"/>
                  <a:gd name="connsiteX3" fmla="*/ 0 w 2252059"/>
                  <a:gd name="connsiteY3" fmla="*/ 757645 h 757645"/>
                  <a:gd name="connsiteX4" fmla="*/ 0 w 2252059"/>
                  <a:gd name="connsiteY4" fmla="*/ 583474 h 757645"/>
                  <a:gd name="connsiteX5" fmla="*/ 0 w 2252059"/>
                  <a:gd name="connsiteY5" fmla="*/ 583474 h 757645"/>
                  <a:gd name="connsiteX6" fmla="*/ 0 w 2252059"/>
                  <a:gd name="connsiteY6" fmla="*/ 522514 h 757645"/>
                  <a:gd name="connsiteX7" fmla="*/ 0 w 2252059"/>
                  <a:gd name="connsiteY7" fmla="*/ 426720 h 757645"/>
                  <a:gd name="connsiteX8" fmla="*/ 269965 w 2252059"/>
                  <a:gd name="connsiteY8" fmla="*/ 0 h 757645"/>
                  <a:gd name="connsiteX9" fmla="*/ 2116999 w 2252059"/>
                  <a:gd name="connsiteY9" fmla="*/ 0 h 757645"/>
                  <a:gd name="connsiteX10" fmla="*/ 2111597 w 2252059"/>
                  <a:gd name="connsiteY10" fmla="*/ 354807 h 757645"/>
                  <a:gd name="connsiteX11" fmla="*/ 2116182 w 2252059"/>
                  <a:gd name="connsiteY11" fmla="*/ 722811 h 757645"/>
                  <a:gd name="connsiteX0" fmla="*/ 2111597 w 2255599"/>
                  <a:gd name="connsiteY0" fmla="*/ 354807 h 757645"/>
                  <a:gd name="connsiteX1" fmla="*/ 2116182 w 2255599"/>
                  <a:gd name="connsiteY1" fmla="*/ 722811 h 757645"/>
                  <a:gd name="connsiteX2" fmla="*/ 374468 w 2255599"/>
                  <a:gd name="connsiteY2" fmla="*/ 722811 h 757645"/>
                  <a:gd name="connsiteX3" fmla="*/ 339634 w 2255599"/>
                  <a:gd name="connsiteY3" fmla="*/ 757645 h 757645"/>
                  <a:gd name="connsiteX4" fmla="*/ 0 w 2255599"/>
                  <a:gd name="connsiteY4" fmla="*/ 757645 h 757645"/>
                  <a:gd name="connsiteX5" fmla="*/ 0 w 2255599"/>
                  <a:gd name="connsiteY5" fmla="*/ 583474 h 757645"/>
                  <a:gd name="connsiteX6" fmla="*/ 0 w 2255599"/>
                  <a:gd name="connsiteY6" fmla="*/ 583474 h 757645"/>
                  <a:gd name="connsiteX7" fmla="*/ 0 w 2255599"/>
                  <a:gd name="connsiteY7" fmla="*/ 522514 h 757645"/>
                  <a:gd name="connsiteX8" fmla="*/ 0 w 2255599"/>
                  <a:gd name="connsiteY8" fmla="*/ 426720 h 757645"/>
                  <a:gd name="connsiteX9" fmla="*/ 269965 w 2255599"/>
                  <a:gd name="connsiteY9" fmla="*/ 0 h 757645"/>
                  <a:gd name="connsiteX10" fmla="*/ 2116999 w 2255599"/>
                  <a:gd name="connsiteY10" fmla="*/ 0 h 757645"/>
                  <a:gd name="connsiteX11" fmla="*/ 2203037 w 2255599"/>
                  <a:gd name="connsiteY11" fmla="*/ 446247 h 757645"/>
                  <a:gd name="connsiteX0" fmla="*/ 2111597 w 2243650"/>
                  <a:gd name="connsiteY0" fmla="*/ 354807 h 757645"/>
                  <a:gd name="connsiteX1" fmla="*/ 2116182 w 2243650"/>
                  <a:gd name="connsiteY1" fmla="*/ 722811 h 757645"/>
                  <a:gd name="connsiteX2" fmla="*/ 374468 w 2243650"/>
                  <a:gd name="connsiteY2" fmla="*/ 722811 h 757645"/>
                  <a:gd name="connsiteX3" fmla="*/ 339634 w 2243650"/>
                  <a:gd name="connsiteY3" fmla="*/ 757645 h 757645"/>
                  <a:gd name="connsiteX4" fmla="*/ 0 w 2243650"/>
                  <a:gd name="connsiteY4" fmla="*/ 757645 h 757645"/>
                  <a:gd name="connsiteX5" fmla="*/ 0 w 2243650"/>
                  <a:gd name="connsiteY5" fmla="*/ 583474 h 757645"/>
                  <a:gd name="connsiteX6" fmla="*/ 0 w 2243650"/>
                  <a:gd name="connsiteY6" fmla="*/ 583474 h 757645"/>
                  <a:gd name="connsiteX7" fmla="*/ 0 w 2243650"/>
                  <a:gd name="connsiteY7" fmla="*/ 522514 h 757645"/>
                  <a:gd name="connsiteX8" fmla="*/ 0 w 2243650"/>
                  <a:gd name="connsiteY8" fmla="*/ 426720 h 757645"/>
                  <a:gd name="connsiteX9" fmla="*/ 269965 w 2243650"/>
                  <a:gd name="connsiteY9" fmla="*/ 0 h 757645"/>
                  <a:gd name="connsiteX10" fmla="*/ 2116999 w 2243650"/>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0 w 2116999"/>
                  <a:gd name="connsiteY6" fmla="*/ 522514 h 757645"/>
                  <a:gd name="connsiteX7" fmla="*/ 0 w 2116999"/>
                  <a:gd name="connsiteY7" fmla="*/ 426720 h 757645"/>
                  <a:gd name="connsiteX8" fmla="*/ 269965 w 2116999"/>
                  <a:gd name="connsiteY8" fmla="*/ 0 h 757645"/>
                  <a:gd name="connsiteX9" fmla="*/ 2116999 w 2116999"/>
                  <a:gd name="connsiteY9" fmla="*/ 0 h 757645"/>
                  <a:gd name="connsiteX0" fmla="*/ 2117521 w 2118338"/>
                  <a:gd name="connsiteY0" fmla="*/ 722811 h 757645"/>
                  <a:gd name="connsiteX1" fmla="*/ 375807 w 2118338"/>
                  <a:gd name="connsiteY1" fmla="*/ 722811 h 757645"/>
                  <a:gd name="connsiteX2" fmla="*/ 340973 w 2118338"/>
                  <a:gd name="connsiteY2" fmla="*/ 757645 h 757645"/>
                  <a:gd name="connsiteX3" fmla="*/ 1339 w 2118338"/>
                  <a:gd name="connsiteY3" fmla="*/ 757645 h 757645"/>
                  <a:gd name="connsiteX4" fmla="*/ 1339 w 2118338"/>
                  <a:gd name="connsiteY4" fmla="*/ 583474 h 757645"/>
                  <a:gd name="connsiteX5" fmla="*/ 1339 w 2118338"/>
                  <a:gd name="connsiteY5" fmla="*/ 583474 h 757645"/>
                  <a:gd name="connsiteX6" fmla="*/ 0 w 2118338"/>
                  <a:gd name="connsiteY6" fmla="*/ 548011 h 757645"/>
                  <a:gd name="connsiteX7" fmla="*/ 1339 w 2118338"/>
                  <a:gd name="connsiteY7" fmla="*/ 522514 h 757645"/>
                  <a:gd name="connsiteX8" fmla="*/ 1339 w 2118338"/>
                  <a:gd name="connsiteY8" fmla="*/ 426720 h 757645"/>
                  <a:gd name="connsiteX9" fmla="*/ 271304 w 2118338"/>
                  <a:gd name="connsiteY9" fmla="*/ 0 h 757645"/>
                  <a:gd name="connsiteX10" fmla="*/ 2118338 w 2118338"/>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57759 w 2158576"/>
                  <a:gd name="connsiteY0" fmla="*/ 722811 h 757645"/>
                  <a:gd name="connsiteX1" fmla="*/ 416045 w 2158576"/>
                  <a:gd name="connsiteY1" fmla="*/ 722811 h 757645"/>
                  <a:gd name="connsiteX2" fmla="*/ 381211 w 2158576"/>
                  <a:gd name="connsiteY2" fmla="*/ 757645 h 757645"/>
                  <a:gd name="connsiteX3" fmla="*/ 41577 w 2158576"/>
                  <a:gd name="connsiteY3" fmla="*/ 757645 h 757645"/>
                  <a:gd name="connsiteX4" fmla="*/ 41577 w 2158576"/>
                  <a:gd name="connsiteY4" fmla="*/ 583474 h 757645"/>
                  <a:gd name="connsiteX5" fmla="*/ 41577 w 2158576"/>
                  <a:gd name="connsiteY5" fmla="*/ 583474 h 757645"/>
                  <a:gd name="connsiteX6" fmla="*/ 83101 w 2158576"/>
                  <a:gd name="connsiteY6" fmla="*/ 581349 h 757645"/>
                  <a:gd name="connsiteX7" fmla="*/ 41577 w 2158576"/>
                  <a:gd name="connsiteY7" fmla="*/ 522514 h 757645"/>
                  <a:gd name="connsiteX8" fmla="*/ 41577 w 2158576"/>
                  <a:gd name="connsiteY8" fmla="*/ 426720 h 757645"/>
                  <a:gd name="connsiteX9" fmla="*/ 311542 w 2158576"/>
                  <a:gd name="connsiteY9" fmla="*/ 0 h 757645"/>
                  <a:gd name="connsiteX10" fmla="*/ 2158576 w 2158576"/>
                  <a:gd name="connsiteY10" fmla="*/ 0 h 757645"/>
                  <a:gd name="connsiteX0" fmla="*/ 2133490 w 2134307"/>
                  <a:gd name="connsiteY0" fmla="*/ 722811 h 757645"/>
                  <a:gd name="connsiteX1" fmla="*/ 391776 w 2134307"/>
                  <a:gd name="connsiteY1" fmla="*/ 722811 h 757645"/>
                  <a:gd name="connsiteX2" fmla="*/ 356942 w 2134307"/>
                  <a:gd name="connsiteY2" fmla="*/ 757645 h 757645"/>
                  <a:gd name="connsiteX3" fmla="*/ 17308 w 2134307"/>
                  <a:gd name="connsiteY3" fmla="*/ 757645 h 757645"/>
                  <a:gd name="connsiteX4" fmla="*/ 17308 w 2134307"/>
                  <a:gd name="connsiteY4" fmla="*/ 583474 h 757645"/>
                  <a:gd name="connsiteX5" fmla="*/ 17308 w 2134307"/>
                  <a:gd name="connsiteY5" fmla="*/ 583474 h 757645"/>
                  <a:gd name="connsiteX6" fmla="*/ 58832 w 2134307"/>
                  <a:gd name="connsiteY6" fmla="*/ 581349 h 757645"/>
                  <a:gd name="connsiteX7" fmla="*/ 17308 w 2134307"/>
                  <a:gd name="connsiteY7" fmla="*/ 522514 h 757645"/>
                  <a:gd name="connsiteX8" fmla="*/ 17308 w 2134307"/>
                  <a:gd name="connsiteY8" fmla="*/ 426720 h 757645"/>
                  <a:gd name="connsiteX9" fmla="*/ 287273 w 2134307"/>
                  <a:gd name="connsiteY9" fmla="*/ 0 h 757645"/>
                  <a:gd name="connsiteX10" fmla="*/ 2134307 w 2134307"/>
                  <a:gd name="connsiteY10" fmla="*/ 0 h 757645"/>
                  <a:gd name="connsiteX0" fmla="*/ 2142733 w 2143550"/>
                  <a:gd name="connsiteY0" fmla="*/ 722811 h 757645"/>
                  <a:gd name="connsiteX1" fmla="*/ 401019 w 2143550"/>
                  <a:gd name="connsiteY1" fmla="*/ 722811 h 757645"/>
                  <a:gd name="connsiteX2" fmla="*/ 366185 w 2143550"/>
                  <a:gd name="connsiteY2" fmla="*/ 757645 h 757645"/>
                  <a:gd name="connsiteX3" fmla="*/ 26551 w 2143550"/>
                  <a:gd name="connsiteY3" fmla="*/ 757645 h 757645"/>
                  <a:gd name="connsiteX4" fmla="*/ 26551 w 2143550"/>
                  <a:gd name="connsiteY4" fmla="*/ 583474 h 757645"/>
                  <a:gd name="connsiteX5" fmla="*/ 26551 w 2143550"/>
                  <a:gd name="connsiteY5" fmla="*/ 583474 h 757645"/>
                  <a:gd name="connsiteX6" fmla="*/ 68075 w 2143550"/>
                  <a:gd name="connsiteY6" fmla="*/ 581349 h 757645"/>
                  <a:gd name="connsiteX7" fmla="*/ 26551 w 2143550"/>
                  <a:gd name="connsiteY7" fmla="*/ 522514 h 757645"/>
                  <a:gd name="connsiteX8" fmla="*/ 14645 w 2143550"/>
                  <a:gd name="connsiteY8" fmla="*/ 348139 h 757645"/>
                  <a:gd name="connsiteX9" fmla="*/ 296516 w 2143550"/>
                  <a:gd name="connsiteY9" fmla="*/ 0 h 757645"/>
                  <a:gd name="connsiteX10" fmla="*/ 2143550 w 2143550"/>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45244 w 2116999"/>
                  <a:gd name="connsiteY8" fmla="*/ 360045 h 757645"/>
                  <a:gd name="connsiteX9" fmla="*/ 269965 w 2116999"/>
                  <a:gd name="connsiteY9" fmla="*/ 0 h 757645"/>
                  <a:gd name="connsiteX10" fmla="*/ 2116999 w 2116999"/>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33338 w 2116999"/>
                  <a:gd name="connsiteY8" fmla="*/ 357664 h 757645"/>
                  <a:gd name="connsiteX9" fmla="*/ 269965 w 2116999"/>
                  <a:gd name="connsiteY9" fmla="*/ 0 h 757645"/>
                  <a:gd name="connsiteX10" fmla="*/ 2116999 w 2116999"/>
                  <a:gd name="connsiteY10" fmla="*/ 0 h 757645"/>
                  <a:gd name="connsiteX0" fmla="*/ 2122011 w 2122828"/>
                  <a:gd name="connsiteY0" fmla="*/ 722811 h 757645"/>
                  <a:gd name="connsiteX1" fmla="*/ 380297 w 2122828"/>
                  <a:gd name="connsiteY1" fmla="*/ 722811 h 757645"/>
                  <a:gd name="connsiteX2" fmla="*/ 345463 w 2122828"/>
                  <a:gd name="connsiteY2" fmla="*/ 757645 h 757645"/>
                  <a:gd name="connsiteX3" fmla="*/ 5829 w 2122828"/>
                  <a:gd name="connsiteY3" fmla="*/ 757645 h 757645"/>
                  <a:gd name="connsiteX4" fmla="*/ 5829 w 2122828"/>
                  <a:gd name="connsiteY4" fmla="*/ 583474 h 757645"/>
                  <a:gd name="connsiteX5" fmla="*/ 5829 w 2122828"/>
                  <a:gd name="connsiteY5" fmla="*/ 583474 h 757645"/>
                  <a:gd name="connsiteX6" fmla="*/ 47353 w 2122828"/>
                  <a:gd name="connsiteY6" fmla="*/ 581349 h 757645"/>
                  <a:gd name="connsiteX7" fmla="*/ 1067 w 2122828"/>
                  <a:gd name="connsiteY7" fmla="*/ 527276 h 757645"/>
                  <a:gd name="connsiteX8" fmla="*/ 39167 w 2122828"/>
                  <a:gd name="connsiteY8" fmla="*/ 357664 h 757645"/>
                  <a:gd name="connsiteX9" fmla="*/ 275794 w 2122828"/>
                  <a:gd name="connsiteY9" fmla="*/ 0 h 757645"/>
                  <a:gd name="connsiteX10" fmla="*/ 2122828 w 2122828"/>
                  <a:gd name="connsiteY10" fmla="*/ 0 h 757645"/>
                  <a:gd name="connsiteX0" fmla="*/ 2122011 w 2122828"/>
                  <a:gd name="connsiteY0" fmla="*/ 724869 h 759703"/>
                  <a:gd name="connsiteX1" fmla="*/ 380297 w 2122828"/>
                  <a:gd name="connsiteY1" fmla="*/ 724869 h 759703"/>
                  <a:gd name="connsiteX2" fmla="*/ 345463 w 2122828"/>
                  <a:gd name="connsiteY2" fmla="*/ 759703 h 759703"/>
                  <a:gd name="connsiteX3" fmla="*/ 5829 w 2122828"/>
                  <a:gd name="connsiteY3" fmla="*/ 759703 h 759703"/>
                  <a:gd name="connsiteX4" fmla="*/ 5829 w 2122828"/>
                  <a:gd name="connsiteY4" fmla="*/ 585532 h 759703"/>
                  <a:gd name="connsiteX5" fmla="*/ 5829 w 2122828"/>
                  <a:gd name="connsiteY5" fmla="*/ 585532 h 759703"/>
                  <a:gd name="connsiteX6" fmla="*/ 47353 w 2122828"/>
                  <a:gd name="connsiteY6" fmla="*/ 583407 h 759703"/>
                  <a:gd name="connsiteX7" fmla="*/ 1067 w 2122828"/>
                  <a:gd name="connsiteY7" fmla="*/ 529334 h 759703"/>
                  <a:gd name="connsiteX8" fmla="*/ 39167 w 2122828"/>
                  <a:gd name="connsiteY8" fmla="*/ 359722 h 759703"/>
                  <a:gd name="connsiteX9" fmla="*/ 275794 w 2122828"/>
                  <a:gd name="connsiteY9" fmla="*/ 2058 h 759703"/>
                  <a:gd name="connsiteX10" fmla="*/ 323578 w 2122828"/>
                  <a:gd name="connsiteY10" fmla="*/ 0 h 759703"/>
                  <a:gd name="connsiteX11" fmla="*/ 2122828 w 212282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4482" h="759703">
                    <a:moveTo>
                      <a:pt x="2123665" y="724869"/>
                    </a:moveTo>
                    <a:lnTo>
                      <a:pt x="381951" y="724869"/>
                    </a:lnTo>
                    <a:lnTo>
                      <a:pt x="347117" y="759703"/>
                    </a:lnTo>
                    <a:lnTo>
                      <a:pt x="7483" y="759703"/>
                    </a:lnTo>
                    <a:lnTo>
                      <a:pt x="7483" y="585532"/>
                    </a:lnTo>
                    <a:lnTo>
                      <a:pt x="7483" y="585532"/>
                    </a:lnTo>
                    <a:lnTo>
                      <a:pt x="49007" y="583407"/>
                    </a:lnTo>
                    <a:cubicBezTo>
                      <a:pt x="49453" y="574908"/>
                      <a:pt x="4085" y="566615"/>
                      <a:pt x="2721" y="529334"/>
                    </a:cubicBezTo>
                    <a:cubicBezTo>
                      <a:pt x="1357" y="492053"/>
                      <a:pt x="-12931" y="447944"/>
                      <a:pt x="40821" y="359722"/>
                    </a:cubicBezTo>
                    <a:cubicBezTo>
                      <a:pt x="94573" y="271500"/>
                      <a:pt x="263705" y="80"/>
                      <a:pt x="325232" y="0"/>
                    </a:cubicBezTo>
                    <a:lnTo>
                      <a:pt x="2124482" y="2058"/>
                    </a:lnTo>
                  </a:path>
                </a:pathLst>
              </a:custGeom>
              <a:grp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77" name="Freeform 76"/>
              <p:cNvSpPr/>
              <p:nvPr/>
            </p:nvSpPr>
            <p:spPr>
              <a:xfrm>
                <a:off x="6617545" y="3689350"/>
                <a:ext cx="123825" cy="130175"/>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75" name="Freeform 74"/>
            <p:cNvSpPr/>
            <p:nvPr/>
          </p:nvSpPr>
          <p:spPr>
            <a:xfrm>
              <a:off x="3087281" y="4599831"/>
              <a:ext cx="123825" cy="130175"/>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100" name="Group 99"/>
          <p:cNvGrpSpPr/>
          <p:nvPr/>
        </p:nvGrpSpPr>
        <p:grpSpPr>
          <a:xfrm>
            <a:off x="5652120" y="4978316"/>
            <a:ext cx="773941" cy="158085"/>
            <a:chOff x="1233488" y="1571625"/>
            <a:chExt cx="3895725" cy="795740"/>
          </a:xfrm>
          <a:effectLst>
            <a:glow rad="101600">
              <a:schemeClr val="bg1">
                <a:alpha val="40000"/>
              </a:schemeClr>
            </a:glow>
          </a:effectLst>
        </p:grpSpPr>
        <p:grpSp>
          <p:nvGrpSpPr>
            <p:cNvPr id="101" name="Group 100"/>
            <p:cNvGrpSpPr/>
            <p:nvPr/>
          </p:nvGrpSpPr>
          <p:grpSpPr>
            <a:xfrm>
              <a:off x="1676330" y="2083211"/>
              <a:ext cx="812711" cy="284154"/>
              <a:chOff x="4630903" y="3120544"/>
              <a:chExt cx="812711" cy="284154"/>
            </a:xfrm>
          </p:grpSpPr>
          <p:sp>
            <p:nvSpPr>
              <p:cNvPr id="113" name="Rectangle 112"/>
              <p:cNvSpPr/>
              <p:nvPr/>
            </p:nvSpPr>
            <p:spPr>
              <a:xfrm>
                <a:off x="4630903" y="3120544"/>
                <a:ext cx="812711"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14" name="Oval 113"/>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15" name="Oval 114"/>
              <p:cNvSpPr/>
              <p:nvPr/>
            </p:nvSpPr>
            <p:spPr>
              <a:xfrm>
                <a:off x="5204185"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102" name="Group 101"/>
            <p:cNvGrpSpPr/>
            <p:nvPr/>
          </p:nvGrpSpPr>
          <p:grpSpPr>
            <a:xfrm>
              <a:off x="3887758" y="2083211"/>
              <a:ext cx="812711" cy="284154"/>
              <a:chOff x="4630903" y="3120544"/>
              <a:chExt cx="812711" cy="284154"/>
            </a:xfrm>
          </p:grpSpPr>
          <p:sp>
            <p:nvSpPr>
              <p:cNvPr id="110" name="Rectangle 109"/>
              <p:cNvSpPr/>
              <p:nvPr/>
            </p:nvSpPr>
            <p:spPr>
              <a:xfrm>
                <a:off x="4630903" y="3120544"/>
                <a:ext cx="812711"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11" name="Oval 110"/>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12" name="Oval 111"/>
              <p:cNvSpPr/>
              <p:nvPr/>
            </p:nvSpPr>
            <p:spPr>
              <a:xfrm>
                <a:off x="5204185"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103" name="Freeform 102"/>
            <p:cNvSpPr/>
            <p:nvPr/>
          </p:nvSpPr>
          <p:spPr>
            <a:xfrm>
              <a:off x="1233488" y="1571625"/>
              <a:ext cx="3895725" cy="776288"/>
            </a:xfrm>
            <a:custGeom>
              <a:avLst/>
              <a:gdLst>
                <a:gd name="connsiteX0" fmla="*/ 3557587 w 3895725"/>
                <a:gd name="connsiteY0" fmla="*/ 600075 h 776288"/>
                <a:gd name="connsiteX1" fmla="*/ 2657475 w 3895725"/>
                <a:gd name="connsiteY1" fmla="*/ 600075 h 776288"/>
                <a:gd name="connsiteX2" fmla="*/ 2428875 w 3895725"/>
                <a:gd name="connsiteY2" fmla="*/ 776288 h 776288"/>
                <a:gd name="connsiteX3" fmla="*/ 1452562 w 3895725"/>
                <a:gd name="connsiteY3" fmla="*/ 776288 h 776288"/>
                <a:gd name="connsiteX4" fmla="*/ 1452562 w 3895725"/>
                <a:gd name="connsiteY4" fmla="*/ 595313 h 776288"/>
                <a:gd name="connsiteX5" fmla="*/ 381000 w 3895725"/>
                <a:gd name="connsiteY5" fmla="*/ 595313 h 776288"/>
                <a:gd name="connsiteX6" fmla="*/ 223837 w 3895725"/>
                <a:gd name="connsiteY6" fmla="*/ 704850 h 776288"/>
                <a:gd name="connsiteX7" fmla="*/ 223837 w 3895725"/>
                <a:gd name="connsiteY7" fmla="*/ 771525 h 776288"/>
                <a:gd name="connsiteX8" fmla="*/ 0 w 3895725"/>
                <a:gd name="connsiteY8" fmla="*/ 771525 h 776288"/>
                <a:gd name="connsiteX9" fmla="*/ 0 w 3895725"/>
                <a:gd name="connsiteY9" fmla="*/ 371475 h 776288"/>
                <a:gd name="connsiteX10" fmla="*/ 28575 w 3895725"/>
                <a:gd name="connsiteY10" fmla="*/ 371475 h 776288"/>
                <a:gd name="connsiteX11" fmla="*/ 28575 w 3895725"/>
                <a:gd name="connsiteY11" fmla="*/ 519113 h 776288"/>
                <a:gd name="connsiteX12" fmla="*/ 204787 w 3895725"/>
                <a:gd name="connsiteY12" fmla="*/ 519113 h 776288"/>
                <a:gd name="connsiteX13" fmla="*/ 204787 w 3895725"/>
                <a:gd name="connsiteY13" fmla="*/ 166688 h 776288"/>
                <a:gd name="connsiteX14" fmla="*/ 2095500 w 3895725"/>
                <a:gd name="connsiteY14" fmla="*/ 166688 h 776288"/>
                <a:gd name="connsiteX15" fmla="*/ 2095500 w 3895725"/>
                <a:gd name="connsiteY15" fmla="*/ 57150 h 776288"/>
                <a:gd name="connsiteX16" fmla="*/ 2024062 w 3895725"/>
                <a:gd name="connsiteY16" fmla="*/ 0 h 776288"/>
                <a:gd name="connsiteX17" fmla="*/ 3062287 w 3895725"/>
                <a:gd name="connsiteY17" fmla="*/ 0 h 776288"/>
                <a:gd name="connsiteX18" fmla="*/ 2967037 w 3895725"/>
                <a:gd name="connsiteY18" fmla="*/ 57150 h 776288"/>
                <a:gd name="connsiteX19" fmla="*/ 2967037 w 3895725"/>
                <a:gd name="connsiteY19" fmla="*/ 176213 h 776288"/>
                <a:gd name="connsiteX20" fmla="*/ 3738562 w 3895725"/>
                <a:gd name="connsiteY20" fmla="*/ 176213 h 776288"/>
                <a:gd name="connsiteX21" fmla="*/ 3738562 w 3895725"/>
                <a:gd name="connsiteY21" fmla="*/ 519113 h 776288"/>
                <a:gd name="connsiteX22" fmla="*/ 3867150 w 3895725"/>
                <a:gd name="connsiteY22" fmla="*/ 519113 h 776288"/>
                <a:gd name="connsiteX23" fmla="*/ 3867150 w 3895725"/>
                <a:gd name="connsiteY23" fmla="*/ 376238 h 776288"/>
                <a:gd name="connsiteX24" fmla="*/ 3895725 w 3895725"/>
                <a:gd name="connsiteY24" fmla="*/ 376238 h 776288"/>
                <a:gd name="connsiteX25" fmla="*/ 3895725 w 3895725"/>
                <a:gd name="connsiteY25" fmla="*/ 776288 h 776288"/>
                <a:gd name="connsiteX26" fmla="*/ 3714750 w 3895725"/>
                <a:gd name="connsiteY26" fmla="*/ 776288 h 776288"/>
                <a:gd name="connsiteX27" fmla="*/ 3714750 w 3895725"/>
                <a:gd name="connsiteY27" fmla="*/ 719138 h 776288"/>
                <a:gd name="connsiteX28" fmla="*/ 3557587 w 3895725"/>
                <a:gd name="connsiteY28" fmla="*/ 600075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95725" h="776288">
                  <a:moveTo>
                    <a:pt x="3557587" y="600075"/>
                  </a:moveTo>
                  <a:lnTo>
                    <a:pt x="2657475" y="600075"/>
                  </a:lnTo>
                  <a:lnTo>
                    <a:pt x="2428875" y="776288"/>
                  </a:lnTo>
                  <a:lnTo>
                    <a:pt x="1452562" y="776288"/>
                  </a:lnTo>
                  <a:lnTo>
                    <a:pt x="1452562" y="595313"/>
                  </a:lnTo>
                  <a:lnTo>
                    <a:pt x="381000" y="595313"/>
                  </a:lnTo>
                  <a:lnTo>
                    <a:pt x="223837" y="704850"/>
                  </a:lnTo>
                  <a:lnTo>
                    <a:pt x="223837" y="771525"/>
                  </a:lnTo>
                  <a:lnTo>
                    <a:pt x="0" y="771525"/>
                  </a:lnTo>
                  <a:lnTo>
                    <a:pt x="0" y="371475"/>
                  </a:lnTo>
                  <a:lnTo>
                    <a:pt x="28575" y="371475"/>
                  </a:lnTo>
                  <a:lnTo>
                    <a:pt x="28575" y="519113"/>
                  </a:lnTo>
                  <a:lnTo>
                    <a:pt x="204787" y="519113"/>
                  </a:lnTo>
                  <a:lnTo>
                    <a:pt x="204787" y="166688"/>
                  </a:lnTo>
                  <a:lnTo>
                    <a:pt x="2095500" y="166688"/>
                  </a:lnTo>
                  <a:lnTo>
                    <a:pt x="2095500" y="57150"/>
                  </a:lnTo>
                  <a:lnTo>
                    <a:pt x="2024062" y="0"/>
                  </a:lnTo>
                  <a:lnTo>
                    <a:pt x="3062287" y="0"/>
                  </a:lnTo>
                  <a:lnTo>
                    <a:pt x="2967037" y="57150"/>
                  </a:lnTo>
                  <a:lnTo>
                    <a:pt x="2967037" y="176213"/>
                  </a:lnTo>
                  <a:lnTo>
                    <a:pt x="3738562" y="176213"/>
                  </a:lnTo>
                  <a:lnTo>
                    <a:pt x="3738562" y="519113"/>
                  </a:lnTo>
                  <a:lnTo>
                    <a:pt x="3867150" y="519113"/>
                  </a:lnTo>
                  <a:lnTo>
                    <a:pt x="3867150" y="376238"/>
                  </a:lnTo>
                  <a:lnTo>
                    <a:pt x="3895725" y="376238"/>
                  </a:lnTo>
                  <a:lnTo>
                    <a:pt x="3895725" y="776288"/>
                  </a:lnTo>
                  <a:lnTo>
                    <a:pt x="3714750" y="776288"/>
                  </a:lnTo>
                  <a:lnTo>
                    <a:pt x="3714750" y="719138"/>
                  </a:lnTo>
                  <a:lnTo>
                    <a:pt x="3557587" y="600075"/>
                  </a:lnTo>
                  <a:close/>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04" name="Rectangle 103"/>
            <p:cNvSpPr/>
            <p:nvPr/>
          </p:nvSpPr>
          <p:spPr>
            <a:xfrm>
              <a:off x="3386599" y="1628800"/>
              <a:ext cx="242426" cy="95225"/>
            </a:xfrm>
            <a:prstGeom prst="rect">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05" name="Rectangle 104"/>
            <p:cNvSpPr/>
            <p:nvPr/>
          </p:nvSpPr>
          <p:spPr>
            <a:xfrm>
              <a:off x="3646155" y="1628800"/>
              <a:ext cx="242426" cy="95225"/>
            </a:xfrm>
            <a:prstGeom prst="rect">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06" name="Rectangle 105"/>
            <p:cNvSpPr/>
            <p:nvPr/>
          </p:nvSpPr>
          <p:spPr>
            <a:xfrm>
              <a:off x="3905711" y="1628800"/>
              <a:ext cx="204327" cy="95225"/>
            </a:xfrm>
            <a:prstGeom prst="rect">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07" name="Rectangle 106"/>
            <p:cNvSpPr/>
            <p:nvPr/>
          </p:nvSpPr>
          <p:spPr>
            <a:xfrm>
              <a:off x="3386599" y="1772816"/>
              <a:ext cx="242426" cy="141709"/>
            </a:xfrm>
            <a:prstGeom prst="rect">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08" name="Rectangle 107"/>
            <p:cNvSpPr/>
            <p:nvPr/>
          </p:nvSpPr>
          <p:spPr>
            <a:xfrm>
              <a:off x="3646155" y="1772816"/>
              <a:ext cx="242426" cy="141709"/>
            </a:xfrm>
            <a:prstGeom prst="rect">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09" name="Rectangle 108"/>
            <p:cNvSpPr/>
            <p:nvPr/>
          </p:nvSpPr>
          <p:spPr>
            <a:xfrm>
              <a:off x="3905711" y="1772816"/>
              <a:ext cx="204327" cy="141709"/>
            </a:xfrm>
            <a:prstGeom prst="rect">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aphicFrame>
        <p:nvGraphicFramePr>
          <p:cNvPr id="186" name="Chart 185"/>
          <p:cNvGraphicFramePr/>
          <p:nvPr>
            <p:extLst>
              <p:ext uri="{D42A27DB-BD31-4B8C-83A1-F6EECF244321}">
                <p14:modId xmlns:p14="http://schemas.microsoft.com/office/powerpoint/2010/main" val="352741804"/>
              </p:ext>
            </p:extLst>
          </p:nvPr>
        </p:nvGraphicFramePr>
        <p:xfrm>
          <a:off x="107504" y="1049748"/>
          <a:ext cx="3696391" cy="5204321"/>
        </p:xfrm>
        <a:graphic>
          <a:graphicData uri="http://schemas.openxmlformats.org/drawingml/2006/chart">
            <c:chart xmlns:c="http://schemas.openxmlformats.org/drawingml/2006/chart" xmlns:r="http://schemas.openxmlformats.org/officeDocument/2006/relationships" r:id="rId2"/>
          </a:graphicData>
        </a:graphic>
      </p:graphicFrame>
      <p:sp>
        <p:nvSpPr>
          <p:cNvPr id="188" name="ZoneTexte 54"/>
          <p:cNvSpPr txBox="1"/>
          <p:nvPr/>
        </p:nvSpPr>
        <p:spPr>
          <a:xfrm>
            <a:off x="4190475" y="4932462"/>
            <a:ext cx="777569" cy="338554"/>
          </a:xfrm>
          <a:prstGeom prst="rect">
            <a:avLst/>
          </a:prstGeom>
          <a:noFill/>
        </p:spPr>
        <p:txBody>
          <a:bodyPr wrap="square" rtlCol="0">
            <a:spAutoFit/>
          </a:bodyPr>
          <a:lstStyle/>
          <a:p>
            <a:pPr algn="r" rtl="0">
              <a:buNone/>
            </a:pPr>
            <a:r>
              <a:rPr lang="ru-RU">
                <a:latin typeface="Arial" panose="020B0604020202020204" pitchFamily="34" charset="0"/>
                <a:cs typeface="Arial" panose="020B0604020202020204" pitchFamily="34" charset="0"/>
              </a:rPr>
              <a:t>1 600</a:t>
            </a:r>
            <a:endParaRPr lang="en-GB" dirty="0">
              <a:latin typeface="Arial" panose="020B0604020202020204" pitchFamily="34" charset="0"/>
              <a:cs typeface="Arial" panose="020B0604020202020204" pitchFamily="34" charset="0"/>
            </a:endParaRPr>
          </a:p>
        </p:txBody>
      </p:sp>
      <p:grpSp>
        <p:nvGrpSpPr>
          <p:cNvPr id="234" name="Group 233"/>
          <p:cNvGrpSpPr/>
          <p:nvPr/>
        </p:nvGrpSpPr>
        <p:grpSpPr>
          <a:xfrm>
            <a:off x="4654277" y="3643095"/>
            <a:ext cx="1552843" cy="180812"/>
            <a:chOff x="4654277" y="3643095"/>
            <a:chExt cx="1552843" cy="180812"/>
          </a:xfrm>
          <a:effectLst>
            <a:glow rad="101600">
              <a:schemeClr val="bg1">
                <a:alpha val="40000"/>
              </a:schemeClr>
            </a:glow>
          </a:effectLst>
        </p:grpSpPr>
        <p:grpSp>
          <p:nvGrpSpPr>
            <p:cNvPr id="192" name="Group 191"/>
            <p:cNvGrpSpPr/>
            <p:nvPr/>
          </p:nvGrpSpPr>
          <p:grpSpPr>
            <a:xfrm>
              <a:off x="5167140" y="3767330"/>
              <a:ext cx="220087" cy="56577"/>
              <a:chOff x="2780354" y="5063439"/>
              <a:chExt cx="1105369" cy="284154"/>
            </a:xfrm>
          </p:grpSpPr>
          <p:sp>
            <p:nvSpPr>
              <p:cNvPr id="214" name="Rectangle 213"/>
              <p:cNvSpPr/>
              <p:nvPr/>
            </p:nvSpPr>
            <p:spPr>
              <a:xfrm>
                <a:off x="2780354" y="5063439"/>
                <a:ext cx="110536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15" name="Oval 214"/>
              <p:cNvSpPr/>
              <p:nvPr/>
            </p:nvSpPr>
            <p:spPr>
              <a:xfrm>
                <a:off x="321332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16" name="Oval 215"/>
              <p:cNvSpPr/>
              <p:nvPr/>
            </p:nvSpPr>
            <p:spPr>
              <a:xfrm>
                <a:off x="364629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17" name="Oval 216"/>
              <p:cNvSpPr/>
              <p:nvPr/>
            </p:nvSpPr>
            <p:spPr>
              <a:xfrm>
                <a:off x="278035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193" name="Group 192"/>
            <p:cNvGrpSpPr/>
            <p:nvPr/>
          </p:nvGrpSpPr>
          <p:grpSpPr>
            <a:xfrm>
              <a:off x="4753749" y="3767330"/>
              <a:ext cx="220087" cy="56577"/>
              <a:chOff x="2780354" y="5063439"/>
              <a:chExt cx="1105369" cy="284154"/>
            </a:xfrm>
          </p:grpSpPr>
          <p:sp>
            <p:nvSpPr>
              <p:cNvPr id="210" name="Rectangle 209"/>
              <p:cNvSpPr/>
              <p:nvPr/>
            </p:nvSpPr>
            <p:spPr>
              <a:xfrm>
                <a:off x="2780354" y="5063439"/>
                <a:ext cx="110536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11" name="Oval 210"/>
              <p:cNvSpPr/>
              <p:nvPr/>
            </p:nvSpPr>
            <p:spPr>
              <a:xfrm>
                <a:off x="321332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12" name="Oval 211"/>
              <p:cNvSpPr/>
              <p:nvPr/>
            </p:nvSpPr>
            <p:spPr>
              <a:xfrm>
                <a:off x="364629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13" name="Oval 212"/>
              <p:cNvSpPr/>
              <p:nvPr/>
            </p:nvSpPr>
            <p:spPr>
              <a:xfrm>
                <a:off x="278035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194" name="Group 193"/>
            <p:cNvGrpSpPr/>
            <p:nvPr/>
          </p:nvGrpSpPr>
          <p:grpSpPr>
            <a:xfrm>
              <a:off x="5887692" y="3767330"/>
              <a:ext cx="220087" cy="56577"/>
              <a:chOff x="2780354" y="5063439"/>
              <a:chExt cx="1105369" cy="284154"/>
            </a:xfrm>
          </p:grpSpPr>
          <p:sp>
            <p:nvSpPr>
              <p:cNvPr id="206" name="Rectangle 205"/>
              <p:cNvSpPr/>
              <p:nvPr/>
            </p:nvSpPr>
            <p:spPr>
              <a:xfrm>
                <a:off x="2780354" y="5063439"/>
                <a:ext cx="110536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07" name="Oval 206"/>
              <p:cNvSpPr/>
              <p:nvPr/>
            </p:nvSpPr>
            <p:spPr>
              <a:xfrm>
                <a:off x="321332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08" name="Oval 207"/>
              <p:cNvSpPr/>
              <p:nvPr/>
            </p:nvSpPr>
            <p:spPr>
              <a:xfrm>
                <a:off x="364629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09" name="Oval 208"/>
              <p:cNvSpPr/>
              <p:nvPr/>
            </p:nvSpPr>
            <p:spPr>
              <a:xfrm>
                <a:off x="278035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195" name="Group 194"/>
            <p:cNvGrpSpPr/>
            <p:nvPr/>
          </p:nvGrpSpPr>
          <p:grpSpPr>
            <a:xfrm>
              <a:off x="5474301" y="3767330"/>
              <a:ext cx="220087" cy="56577"/>
              <a:chOff x="2780354" y="5063439"/>
              <a:chExt cx="1105369" cy="284154"/>
            </a:xfrm>
          </p:grpSpPr>
          <p:sp>
            <p:nvSpPr>
              <p:cNvPr id="202" name="Rectangle 201"/>
              <p:cNvSpPr/>
              <p:nvPr/>
            </p:nvSpPr>
            <p:spPr>
              <a:xfrm>
                <a:off x="2780354" y="5063439"/>
                <a:ext cx="110536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03" name="Oval 202"/>
              <p:cNvSpPr/>
              <p:nvPr/>
            </p:nvSpPr>
            <p:spPr>
              <a:xfrm>
                <a:off x="321332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04" name="Oval 203"/>
              <p:cNvSpPr/>
              <p:nvPr/>
            </p:nvSpPr>
            <p:spPr>
              <a:xfrm>
                <a:off x="364629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05" name="Oval 204"/>
              <p:cNvSpPr/>
              <p:nvPr/>
            </p:nvSpPr>
            <p:spPr>
              <a:xfrm>
                <a:off x="278035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196" name="Freeform 195"/>
            <p:cNvSpPr/>
            <p:nvPr/>
          </p:nvSpPr>
          <p:spPr>
            <a:xfrm>
              <a:off x="4654277" y="3643095"/>
              <a:ext cx="767859" cy="148787"/>
            </a:xfrm>
            <a:custGeom>
              <a:avLst/>
              <a:gdLst>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911453 w 3911453"/>
                <a:gd name="connsiteY0" fmla="*/ 714103 h 748938"/>
                <a:gd name="connsiteX1" fmla="*/ 436733 w 3911453"/>
                <a:gd name="connsiteY1" fmla="*/ 714103 h 748938"/>
                <a:gd name="connsiteX2" fmla="*/ 401898 w 3911453"/>
                <a:gd name="connsiteY2" fmla="*/ 748938 h 748938"/>
                <a:gd name="connsiteX3" fmla="*/ 53555 w 3911453"/>
                <a:gd name="connsiteY3" fmla="*/ 748938 h 748938"/>
                <a:gd name="connsiteX4" fmla="*/ 53555 w 3911453"/>
                <a:gd name="connsiteY4" fmla="*/ 583475 h 748938"/>
                <a:gd name="connsiteX5" fmla="*/ 114515 w 3911453"/>
                <a:gd name="connsiteY5" fmla="*/ 583475 h 748938"/>
                <a:gd name="connsiteX6" fmla="*/ 79680 w 3911453"/>
                <a:gd name="connsiteY6" fmla="*/ 548640 h 748938"/>
                <a:gd name="connsiteX7" fmla="*/ 79680 w 3911453"/>
                <a:gd name="connsiteY7" fmla="*/ 435429 h 748938"/>
                <a:gd name="connsiteX8" fmla="*/ 367064 w 3911453"/>
                <a:gd name="connsiteY8" fmla="*/ 0 h 748938"/>
                <a:gd name="connsiteX9" fmla="*/ 3911453 w 3911453"/>
                <a:gd name="connsiteY9" fmla="*/ 0 h 748938"/>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874906 w 3874906"/>
                <a:gd name="connsiteY0" fmla="*/ 714103 h 748938"/>
                <a:gd name="connsiteX1" fmla="*/ 400186 w 3874906"/>
                <a:gd name="connsiteY1" fmla="*/ 714103 h 748938"/>
                <a:gd name="connsiteX2" fmla="*/ 365351 w 3874906"/>
                <a:gd name="connsiteY2" fmla="*/ 748938 h 748938"/>
                <a:gd name="connsiteX3" fmla="*/ 17008 w 3874906"/>
                <a:gd name="connsiteY3" fmla="*/ 748938 h 748938"/>
                <a:gd name="connsiteX4" fmla="*/ 17008 w 3874906"/>
                <a:gd name="connsiteY4" fmla="*/ 583475 h 748938"/>
                <a:gd name="connsiteX5" fmla="*/ 77968 w 3874906"/>
                <a:gd name="connsiteY5" fmla="*/ 583475 h 748938"/>
                <a:gd name="connsiteX6" fmla="*/ 43133 w 3874906"/>
                <a:gd name="connsiteY6" fmla="*/ 548640 h 748938"/>
                <a:gd name="connsiteX7" fmla="*/ 16940 w 3874906"/>
                <a:gd name="connsiteY7" fmla="*/ 418760 h 748938"/>
                <a:gd name="connsiteX8" fmla="*/ 330517 w 3874906"/>
                <a:gd name="connsiteY8" fmla="*/ 0 h 748938"/>
                <a:gd name="connsiteX9" fmla="*/ 3874906 w 3874906"/>
                <a:gd name="connsiteY9" fmla="*/ 0 h 748938"/>
                <a:gd name="connsiteX0" fmla="*/ 3866964 w 3866964"/>
                <a:gd name="connsiteY0" fmla="*/ 714103 h 748938"/>
                <a:gd name="connsiteX1" fmla="*/ 392244 w 3866964"/>
                <a:gd name="connsiteY1" fmla="*/ 714103 h 748938"/>
                <a:gd name="connsiteX2" fmla="*/ 357409 w 3866964"/>
                <a:gd name="connsiteY2" fmla="*/ 748938 h 748938"/>
                <a:gd name="connsiteX3" fmla="*/ 9066 w 3866964"/>
                <a:gd name="connsiteY3" fmla="*/ 748938 h 748938"/>
                <a:gd name="connsiteX4" fmla="*/ 9066 w 3866964"/>
                <a:gd name="connsiteY4" fmla="*/ 583475 h 748938"/>
                <a:gd name="connsiteX5" fmla="*/ 70026 w 3866964"/>
                <a:gd name="connsiteY5" fmla="*/ 583475 h 748938"/>
                <a:gd name="connsiteX6" fmla="*/ 35191 w 3866964"/>
                <a:gd name="connsiteY6" fmla="*/ 548640 h 748938"/>
                <a:gd name="connsiteX7" fmla="*/ 8998 w 3866964"/>
                <a:gd name="connsiteY7" fmla="*/ 418760 h 748938"/>
                <a:gd name="connsiteX8" fmla="*/ 322575 w 3866964"/>
                <a:gd name="connsiteY8" fmla="*/ 0 h 748938"/>
                <a:gd name="connsiteX9" fmla="*/ 3866964 w 3866964"/>
                <a:gd name="connsiteY9" fmla="*/ 0 h 748938"/>
                <a:gd name="connsiteX0" fmla="*/ 3862853 w 3862853"/>
                <a:gd name="connsiteY0" fmla="*/ 714103 h 748938"/>
                <a:gd name="connsiteX1" fmla="*/ 388133 w 3862853"/>
                <a:gd name="connsiteY1" fmla="*/ 714103 h 748938"/>
                <a:gd name="connsiteX2" fmla="*/ 353298 w 3862853"/>
                <a:gd name="connsiteY2" fmla="*/ 748938 h 748938"/>
                <a:gd name="connsiteX3" fmla="*/ 4955 w 3862853"/>
                <a:gd name="connsiteY3" fmla="*/ 748938 h 748938"/>
                <a:gd name="connsiteX4" fmla="*/ 4955 w 3862853"/>
                <a:gd name="connsiteY4" fmla="*/ 583475 h 748938"/>
                <a:gd name="connsiteX5" fmla="*/ 65915 w 3862853"/>
                <a:gd name="connsiteY5" fmla="*/ 583475 h 748938"/>
                <a:gd name="connsiteX6" fmla="*/ 31080 w 3862853"/>
                <a:gd name="connsiteY6" fmla="*/ 548640 h 748938"/>
                <a:gd name="connsiteX7" fmla="*/ 9649 w 3862853"/>
                <a:gd name="connsiteY7" fmla="*/ 433048 h 748938"/>
                <a:gd name="connsiteX8" fmla="*/ 318464 w 3862853"/>
                <a:gd name="connsiteY8" fmla="*/ 0 h 748938"/>
                <a:gd name="connsiteX9" fmla="*/ 3862853 w 3862853"/>
                <a:gd name="connsiteY9" fmla="*/ 0 h 748938"/>
                <a:gd name="connsiteX0" fmla="*/ 3871549 w 3871549"/>
                <a:gd name="connsiteY0" fmla="*/ 714103 h 748938"/>
                <a:gd name="connsiteX1" fmla="*/ 396829 w 3871549"/>
                <a:gd name="connsiteY1" fmla="*/ 714103 h 748938"/>
                <a:gd name="connsiteX2" fmla="*/ 361994 w 3871549"/>
                <a:gd name="connsiteY2" fmla="*/ 748938 h 748938"/>
                <a:gd name="connsiteX3" fmla="*/ 13651 w 3871549"/>
                <a:gd name="connsiteY3" fmla="*/ 748938 h 748938"/>
                <a:gd name="connsiteX4" fmla="*/ 13651 w 3871549"/>
                <a:gd name="connsiteY4" fmla="*/ 583475 h 748938"/>
                <a:gd name="connsiteX5" fmla="*/ 74611 w 3871549"/>
                <a:gd name="connsiteY5" fmla="*/ 583475 h 748938"/>
                <a:gd name="connsiteX6" fmla="*/ 39776 w 3871549"/>
                <a:gd name="connsiteY6" fmla="*/ 548640 h 748938"/>
                <a:gd name="connsiteX7" fmla="*/ 18345 w 3871549"/>
                <a:gd name="connsiteY7" fmla="*/ 433048 h 748938"/>
                <a:gd name="connsiteX8" fmla="*/ 327160 w 3871549"/>
                <a:gd name="connsiteY8" fmla="*/ 0 h 748938"/>
                <a:gd name="connsiteX9" fmla="*/ 3871549 w 3871549"/>
                <a:gd name="connsiteY9" fmla="*/ 0 h 748938"/>
                <a:gd name="connsiteX0" fmla="*/ 3871958 w 3871958"/>
                <a:gd name="connsiteY0" fmla="*/ 714103 h 748938"/>
                <a:gd name="connsiteX1" fmla="*/ 397238 w 3871958"/>
                <a:gd name="connsiteY1" fmla="*/ 714103 h 748938"/>
                <a:gd name="connsiteX2" fmla="*/ 362403 w 3871958"/>
                <a:gd name="connsiteY2" fmla="*/ 748938 h 748938"/>
                <a:gd name="connsiteX3" fmla="*/ 14060 w 3871958"/>
                <a:gd name="connsiteY3" fmla="*/ 748938 h 748938"/>
                <a:gd name="connsiteX4" fmla="*/ 14060 w 3871958"/>
                <a:gd name="connsiteY4" fmla="*/ 583475 h 748938"/>
                <a:gd name="connsiteX5" fmla="*/ 75020 w 3871958"/>
                <a:gd name="connsiteY5" fmla="*/ 583475 h 748938"/>
                <a:gd name="connsiteX6" fmla="*/ 40185 w 3871958"/>
                <a:gd name="connsiteY6" fmla="*/ 548640 h 748938"/>
                <a:gd name="connsiteX7" fmla="*/ 18754 w 3871958"/>
                <a:gd name="connsiteY7" fmla="*/ 433048 h 748938"/>
                <a:gd name="connsiteX8" fmla="*/ 327569 w 3871958"/>
                <a:gd name="connsiteY8" fmla="*/ 0 h 748938"/>
                <a:gd name="connsiteX9" fmla="*/ 3871958 w 3871958"/>
                <a:gd name="connsiteY9" fmla="*/ 0 h 748938"/>
                <a:gd name="connsiteX0" fmla="*/ 3877151 w 3877151"/>
                <a:gd name="connsiteY0" fmla="*/ 714103 h 748938"/>
                <a:gd name="connsiteX1" fmla="*/ 402431 w 3877151"/>
                <a:gd name="connsiteY1" fmla="*/ 714103 h 748938"/>
                <a:gd name="connsiteX2" fmla="*/ 367596 w 3877151"/>
                <a:gd name="connsiteY2" fmla="*/ 748938 h 748938"/>
                <a:gd name="connsiteX3" fmla="*/ 19253 w 3877151"/>
                <a:gd name="connsiteY3" fmla="*/ 748938 h 748938"/>
                <a:gd name="connsiteX4" fmla="*/ 19253 w 3877151"/>
                <a:gd name="connsiteY4" fmla="*/ 583475 h 748938"/>
                <a:gd name="connsiteX5" fmla="*/ 80213 w 3877151"/>
                <a:gd name="connsiteY5" fmla="*/ 583475 h 748938"/>
                <a:gd name="connsiteX6" fmla="*/ 28710 w 3877151"/>
                <a:gd name="connsiteY6" fmla="*/ 551021 h 748938"/>
                <a:gd name="connsiteX7" fmla="*/ 23947 w 3877151"/>
                <a:gd name="connsiteY7" fmla="*/ 433048 h 748938"/>
                <a:gd name="connsiteX8" fmla="*/ 332762 w 3877151"/>
                <a:gd name="connsiteY8" fmla="*/ 0 h 748938"/>
                <a:gd name="connsiteX9" fmla="*/ 3877151 w 3877151"/>
                <a:gd name="connsiteY9" fmla="*/ 0 h 748938"/>
                <a:gd name="connsiteX0" fmla="*/ 3874525 w 3874525"/>
                <a:gd name="connsiteY0" fmla="*/ 714103 h 748938"/>
                <a:gd name="connsiteX1" fmla="*/ 399805 w 3874525"/>
                <a:gd name="connsiteY1" fmla="*/ 714103 h 748938"/>
                <a:gd name="connsiteX2" fmla="*/ 364970 w 3874525"/>
                <a:gd name="connsiteY2" fmla="*/ 748938 h 748938"/>
                <a:gd name="connsiteX3" fmla="*/ 16627 w 3874525"/>
                <a:gd name="connsiteY3" fmla="*/ 748938 h 748938"/>
                <a:gd name="connsiteX4" fmla="*/ 16627 w 3874525"/>
                <a:gd name="connsiteY4" fmla="*/ 583475 h 748938"/>
                <a:gd name="connsiteX5" fmla="*/ 77587 w 3874525"/>
                <a:gd name="connsiteY5" fmla="*/ 583475 h 748938"/>
                <a:gd name="connsiteX6" fmla="*/ 26084 w 3874525"/>
                <a:gd name="connsiteY6" fmla="*/ 551021 h 748938"/>
                <a:gd name="connsiteX7" fmla="*/ 21321 w 3874525"/>
                <a:gd name="connsiteY7" fmla="*/ 433048 h 748938"/>
                <a:gd name="connsiteX8" fmla="*/ 330136 w 3874525"/>
                <a:gd name="connsiteY8" fmla="*/ 0 h 748938"/>
                <a:gd name="connsiteX9" fmla="*/ 3874525 w 3874525"/>
                <a:gd name="connsiteY9" fmla="*/ 0 h 748938"/>
                <a:gd name="connsiteX0" fmla="*/ 3863620 w 3863620"/>
                <a:gd name="connsiteY0" fmla="*/ 714103 h 748938"/>
                <a:gd name="connsiteX1" fmla="*/ 388900 w 3863620"/>
                <a:gd name="connsiteY1" fmla="*/ 714103 h 748938"/>
                <a:gd name="connsiteX2" fmla="*/ 354065 w 3863620"/>
                <a:gd name="connsiteY2" fmla="*/ 748938 h 748938"/>
                <a:gd name="connsiteX3" fmla="*/ 5722 w 3863620"/>
                <a:gd name="connsiteY3" fmla="*/ 748938 h 748938"/>
                <a:gd name="connsiteX4" fmla="*/ 5722 w 3863620"/>
                <a:gd name="connsiteY4" fmla="*/ 583475 h 748938"/>
                <a:gd name="connsiteX5" fmla="*/ 66682 w 3863620"/>
                <a:gd name="connsiteY5" fmla="*/ 583475 h 748938"/>
                <a:gd name="connsiteX6" fmla="*/ 10416 w 3863620"/>
                <a:gd name="connsiteY6" fmla="*/ 433048 h 748938"/>
                <a:gd name="connsiteX7" fmla="*/ 319231 w 3863620"/>
                <a:gd name="connsiteY7" fmla="*/ 0 h 748938"/>
                <a:gd name="connsiteX8" fmla="*/ 3863620 w 3863620"/>
                <a:gd name="connsiteY8" fmla="*/ 0 h 748938"/>
                <a:gd name="connsiteX0" fmla="*/ 3870212 w 3870212"/>
                <a:gd name="connsiteY0" fmla="*/ 714103 h 748938"/>
                <a:gd name="connsiteX1" fmla="*/ 395492 w 3870212"/>
                <a:gd name="connsiteY1" fmla="*/ 714103 h 748938"/>
                <a:gd name="connsiteX2" fmla="*/ 360657 w 3870212"/>
                <a:gd name="connsiteY2" fmla="*/ 748938 h 748938"/>
                <a:gd name="connsiteX3" fmla="*/ 12314 w 3870212"/>
                <a:gd name="connsiteY3" fmla="*/ 748938 h 748938"/>
                <a:gd name="connsiteX4" fmla="*/ 12314 w 3870212"/>
                <a:gd name="connsiteY4" fmla="*/ 583475 h 748938"/>
                <a:gd name="connsiteX5" fmla="*/ 73274 w 3870212"/>
                <a:gd name="connsiteY5" fmla="*/ 583475 h 748938"/>
                <a:gd name="connsiteX6" fmla="*/ 9864 w 3870212"/>
                <a:gd name="connsiteY6" fmla="*/ 487817 h 748938"/>
                <a:gd name="connsiteX7" fmla="*/ 325823 w 3870212"/>
                <a:gd name="connsiteY7" fmla="*/ 0 h 748938"/>
                <a:gd name="connsiteX8" fmla="*/ 3870212 w 3870212"/>
                <a:gd name="connsiteY8" fmla="*/ 0 h 748938"/>
                <a:gd name="connsiteX0" fmla="*/ 3860354 w 3860354"/>
                <a:gd name="connsiteY0" fmla="*/ 714103 h 748938"/>
                <a:gd name="connsiteX1" fmla="*/ 385634 w 3860354"/>
                <a:gd name="connsiteY1" fmla="*/ 714103 h 748938"/>
                <a:gd name="connsiteX2" fmla="*/ 350799 w 3860354"/>
                <a:gd name="connsiteY2" fmla="*/ 748938 h 748938"/>
                <a:gd name="connsiteX3" fmla="*/ 2456 w 3860354"/>
                <a:gd name="connsiteY3" fmla="*/ 748938 h 748938"/>
                <a:gd name="connsiteX4" fmla="*/ 2456 w 3860354"/>
                <a:gd name="connsiteY4" fmla="*/ 583475 h 748938"/>
                <a:gd name="connsiteX5" fmla="*/ 63416 w 3860354"/>
                <a:gd name="connsiteY5" fmla="*/ 583475 h 748938"/>
                <a:gd name="connsiteX6" fmla="*/ 6 w 3860354"/>
                <a:gd name="connsiteY6" fmla="*/ 487817 h 748938"/>
                <a:gd name="connsiteX7" fmla="*/ 315965 w 3860354"/>
                <a:gd name="connsiteY7" fmla="*/ 0 h 748938"/>
                <a:gd name="connsiteX8" fmla="*/ 3860354 w 386035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5911 h 748938"/>
                <a:gd name="connsiteX7" fmla="*/ 320725 w 3865114"/>
                <a:gd name="connsiteY7" fmla="*/ 0 h 748938"/>
                <a:gd name="connsiteX8" fmla="*/ 3865114 w 386511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8292 h 748938"/>
                <a:gd name="connsiteX7" fmla="*/ 320725 w 3865114"/>
                <a:gd name="connsiteY7" fmla="*/ 0 h 748938"/>
                <a:gd name="connsiteX8" fmla="*/ 3865114 w 386511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8292 h 748938"/>
                <a:gd name="connsiteX7" fmla="*/ 320725 w 3865114"/>
                <a:gd name="connsiteY7" fmla="*/ 0 h 748938"/>
                <a:gd name="connsiteX8" fmla="*/ 3865114 w 3865114"/>
                <a:gd name="connsiteY8" fmla="*/ 0 h 748938"/>
                <a:gd name="connsiteX9" fmla="*/ 3865114 w 3865114"/>
                <a:gd name="connsiteY9" fmla="*/ 714103 h 74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5114" h="748938">
                  <a:moveTo>
                    <a:pt x="3865114" y="714103"/>
                  </a:moveTo>
                  <a:lnTo>
                    <a:pt x="390394" y="714103"/>
                  </a:lnTo>
                  <a:lnTo>
                    <a:pt x="355559" y="748938"/>
                  </a:lnTo>
                  <a:lnTo>
                    <a:pt x="7216" y="748938"/>
                  </a:lnTo>
                  <a:lnTo>
                    <a:pt x="7216" y="583475"/>
                  </a:lnTo>
                  <a:lnTo>
                    <a:pt x="68176" y="583475"/>
                  </a:lnTo>
                  <a:cubicBezTo>
                    <a:pt x="68958" y="558404"/>
                    <a:pt x="-665" y="582035"/>
                    <a:pt x="4" y="478292"/>
                  </a:cubicBezTo>
                  <a:cubicBezTo>
                    <a:pt x="673" y="374549"/>
                    <a:pt x="258358" y="1133"/>
                    <a:pt x="320725" y="0"/>
                  </a:cubicBezTo>
                  <a:lnTo>
                    <a:pt x="3865114" y="0"/>
                  </a:lnTo>
                  <a:lnTo>
                    <a:pt x="3865114" y="714103"/>
                  </a:lnTo>
                  <a:close/>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rtl="0"/>
              <a:endParaRPr lang="en-GB" sz="1200" b="1" dirty="0">
                <a:latin typeface="Arial" panose="020B0604020202020204" pitchFamily="34" charset="0"/>
              </a:endParaRPr>
            </a:p>
          </p:txBody>
        </p:sp>
        <p:sp>
          <p:nvSpPr>
            <p:cNvPr id="197" name="Freeform 196"/>
            <p:cNvSpPr/>
            <p:nvPr/>
          </p:nvSpPr>
          <p:spPr>
            <a:xfrm>
              <a:off x="4707252" y="3668434"/>
              <a:ext cx="24654" cy="25919"/>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98" name="Freeform 197"/>
            <p:cNvSpPr/>
            <p:nvPr/>
          </p:nvSpPr>
          <p:spPr>
            <a:xfrm>
              <a:off x="4707523" y="3675354"/>
              <a:ext cx="24600" cy="25861"/>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99" name="Freeform 198"/>
            <p:cNvSpPr/>
            <p:nvPr/>
          </p:nvSpPr>
          <p:spPr>
            <a:xfrm flipH="1">
              <a:off x="5439261" y="3643095"/>
              <a:ext cx="767859" cy="148787"/>
            </a:xfrm>
            <a:custGeom>
              <a:avLst/>
              <a:gdLst>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911453 w 3911453"/>
                <a:gd name="connsiteY0" fmla="*/ 714103 h 748938"/>
                <a:gd name="connsiteX1" fmla="*/ 436733 w 3911453"/>
                <a:gd name="connsiteY1" fmla="*/ 714103 h 748938"/>
                <a:gd name="connsiteX2" fmla="*/ 401898 w 3911453"/>
                <a:gd name="connsiteY2" fmla="*/ 748938 h 748938"/>
                <a:gd name="connsiteX3" fmla="*/ 53555 w 3911453"/>
                <a:gd name="connsiteY3" fmla="*/ 748938 h 748938"/>
                <a:gd name="connsiteX4" fmla="*/ 53555 w 3911453"/>
                <a:gd name="connsiteY4" fmla="*/ 583475 h 748938"/>
                <a:gd name="connsiteX5" fmla="*/ 114515 w 3911453"/>
                <a:gd name="connsiteY5" fmla="*/ 583475 h 748938"/>
                <a:gd name="connsiteX6" fmla="*/ 79680 w 3911453"/>
                <a:gd name="connsiteY6" fmla="*/ 548640 h 748938"/>
                <a:gd name="connsiteX7" fmla="*/ 79680 w 3911453"/>
                <a:gd name="connsiteY7" fmla="*/ 435429 h 748938"/>
                <a:gd name="connsiteX8" fmla="*/ 367064 w 3911453"/>
                <a:gd name="connsiteY8" fmla="*/ 0 h 748938"/>
                <a:gd name="connsiteX9" fmla="*/ 3911453 w 3911453"/>
                <a:gd name="connsiteY9" fmla="*/ 0 h 748938"/>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874906 w 3874906"/>
                <a:gd name="connsiteY0" fmla="*/ 714103 h 748938"/>
                <a:gd name="connsiteX1" fmla="*/ 400186 w 3874906"/>
                <a:gd name="connsiteY1" fmla="*/ 714103 h 748938"/>
                <a:gd name="connsiteX2" fmla="*/ 365351 w 3874906"/>
                <a:gd name="connsiteY2" fmla="*/ 748938 h 748938"/>
                <a:gd name="connsiteX3" fmla="*/ 17008 w 3874906"/>
                <a:gd name="connsiteY3" fmla="*/ 748938 h 748938"/>
                <a:gd name="connsiteX4" fmla="*/ 17008 w 3874906"/>
                <a:gd name="connsiteY4" fmla="*/ 583475 h 748938"/>
                <a:gd name="connsiteX5" fmla="*/ 77968 w 3874906"/>
                <a:gd name="connsiteY5" fmla="*/ 583475 h 748938"/>
                <a:gd name="connsiteX6" fmla="*/ 43133 w 3874906"/>
                <a:gd name="connsiteY6" fmla="*/ 548640 h 748938"/>
                <a:gd name="connsiteX7" fmla="*/ 16940 w 3874906"/>
                <a:gd name="connsiteY7" fmla="*/ 418760 h 748938"/>
                <a:gd name="connsiteX8" fmla="*/ 330517 w 3874906"/>
                <a:gd name="connsiteY8" fmla="*/ 0 h 748938"/>
                <a:gd name="connsiteX9" fmla="*/ 3874906 w 3874906"/>
                <a:gd name="connsiteY9" fmla="*/ 0 h 748938"/>
                <a:gd name="connsiteX0" fmla="*/ 3866964 w 3866964"/>
                <a:gd name="connsiteY0" fmla="*/ 714103 h 748938"/>
                <a:gd name="connsiteX1" fmla="*/ 392244 w 3866964"/>
                <a:gd name="connsiteY1" fmla="*/ 714103 h 748938"/>
                <a:gd name="connsiteX2" fmla="*/ 357409 w 3866964"/>
                <a:gd name="connsiteY2" fmla="*/ 748938 h 748938"/>
                <a:gd name="connsiteX3" fmla="*/ 9066 w 3866964"/>
                <a:gd name="connsiteY3" fmla="*/ 748938 h 748938"/>
                <a:gd name="connsiteX4" fmla="*/ 9066 w 3866964"/>
                <a:gd name="connsiteY4" fmla="*/ 583475 h 748938"/>
                <a:gd name="connsiteX5" fmla="*/ 70026 w 3866964"/>
                <a:gd name="connsiteY5" fmla="*/ 583475 h 748938"/>
                <a:gd name="connsiteX6" fmla="*/ 35191 w 3866964"/>
                <a:gd name="connsiteY6" fmla="*/ 548640 h 748938"/>
                <a:gd name="connsiteX7" fmla="*/ 8998 w 3866964"/>
                <a:gd name="connsiteY7" fmla="*/ 418760 h 748938"/>
                <a:gd name="connsiteX8" fmla="*/ 322575 w 3866964"/>
                <a:gd name="connsiteY8" fmla="*/ 0 h 748938"/>
                <a:gd name="connsiteX9" fmla="*/ 3866964 w 3866964"/>
                <a:gd name="connsiteY9" fmla="*/ 0 h 748938"/>
                <a:gd name="connsiteX0" fmla="*/ 3862853 w 3862853"/>
                <a:gd name="connsiteY0" fmla="*/ 714103 h 748938"/>
                <a:gd name="connsiteX1" fmla="*/ 388133 w 3862853"/>
                <a:gd name="connsiteY1" fmla="*/ 714103 h 748938"/>
                <a:gd name="connsiteX2" fmla="*/ 353298 w 3862853"/>
                <a:gd name="connsiteY2" fmla="*/ 748938 h 748938"/>
                <a:gd name="connsiteX3" fmla="*/ 4955 w 3862853"/>
                <a:gd name="connsiteY3" fmla="*/ 748938 h 748938"/>
                <a:gd name="connsiteX4" fmla="*/ 4955 w 3862853"/>
                <a:gd name="connsiteY4" fmla="*/ 583475 h 748938"/>
                <a:gd name="connsiteX5" fmla="*/ 65915 w 3862853"/>
                <a:gd name="connsiteY5" fmla="*/ 583475 h 748938"/>
                <a:gd name="connsiteX6" fmla="*/ 31080 w 3862853"/>
                <a:gd name="connsiteY6" fmla="*/ 548640 h 748938"/>
                <a:gd name="connsiteX7" fmla="*/ 9649 w 3862853"/>
                <a:gd name="connsiteY7" fmla="*/ 433048 h 748938"/>
                <a:gd name="connsiteX8" fmla="*/ 318464 w 3862853"/>
                <a:gd name="connsiteY8" fmla="*/ 0 h 748938"/>
                <a:gd name="connsiteX9" fmla="*/ 3862853 w 3862853"/>
                <a:gd name="connsiteY9" fmla="*/ 0 h 748938"/>
                <a:gd name="connsiteX0" fmla="*/ 3871549 w 3871549"/>
                <a:gd name="connsiteY0" fmla="*/ 714103 h 748938"/>
                <a:gd name="connsiteX1" fmla="*/ 396829 w 3871549"/>
                <a:gd name="connsiteY1" fmla="*/ 714103 h 748938"/>
                <a:gd name="connsiteX2" fmla="*/ 361994 w 3871549"/>
                <a:gd name="connsiteY2" fmla="*/ 748938 h 748938"/>
                <a:gd name="connsiteX3" fmla="*/ 13651 w 3871549"/>
                <a:gd name="connsiteY3" fmla="*/ 748938 h 748938"/>
                <a:gd name="connsiteX4" fmla="*/ 13651 w 3871549"/>
                <a:gd name="connsiteY4" fmla="*/ 583475 h 748938"/>
                <a:gd name="connsiteX5" fmla="*/ 74611 w 3871549"/>
                <a:gd name="connsiteY5" fmla="*/ 583475 h 748938"/>
                <a:gd name="connsiteX6" fmla="*/ 39776 w 3871549"/>
                <a:gd name="connsiteY6" fmla="*/ 548640 h 748938"/>
                <a:gd name="connsiteX7" fmla="*/ 18345 w 3871549"/>
                <a:gd name="connsiteY7" fmla="*/ 433048 h 748938"/>
                <a:gd name="connsiteX8" fmla="*/ 327160 w 3871549"/>
                <a:gd name="connsiteY8" fmla="*/ 0 h 748938"/>
                <a:gd name="connsiteX9" fmla="*/ 3871549 w 3871549"/>
                <a:gd name="connsiteY9" fmla="*/ 0 h 748938"/>
                <a:gd name="connsiteX0" fmla="*/ 3871958 w 3871958"/>
                <a:gd name="connsiteY0" fmla="*/ 714103 h 748938"/>
                <a:gd name="connsiteX1" fmla="*/ 397238 w 3871958"/>
                <a:gd name="connsiteY1" fmla="*/ 714103 h 748938"/>
                <a:gd name="connsiteX2" fmla="*/ 362403 w 3871958"/>
                <a:gd name="connsiteY2" fmla="*/ 748938 h 748938"/>
                <a:gd name="connsiteX3" fmla="*/ 14060 w 3871958"/>
                <a:gd name="connsiteY3" fmla="*/ 748938 h 748938"/>
                <a:gd name="connsiteX4" fmla="*/ 14060 w 3871958"/>
                <a:gd name="connsiteY4" fmla="*/ 583475 h 748938"/>
                <a:gd name="connsiteX5" fmla="*/ 75020 w 3871958"/>
                <a:gd name="connsiteY5" fmla="*/ 583475 h 748938"/>
                <a:gd name="connsiteX6" fmla="*/ 40185 w 3871958"/>
                <a:gd name="connsiteY6" fmla="*/ 548640 h 748938"/>
                <a:gd name="connsiteX7" fmla="*/ 18754 w 3871958"/>
                <a:gd name="connsiteY7" fmla="*/ 433048 h 748938"/>
                <a:gd name="connsiteX8" fmla="*/ 327569 w 3871958"/>
                <a:gd name="connsiteY8" fmla="*/ 0 h 748938"/>
                <a:gd name="connsiteX9" fmla="*/ 3871958 w 3871958"/>
                <a:gd name="connsiteY9" fmla="*/ 0 h 748938"/>
                <a:gd name="connsiteX0" fmla="*/ 3877151 w 3877151"/>
                <a:gd name="connsiteY0" fmla="*/ 714103 h 748938"/>
                <a:gd name="connsiteX1" fmla="*/ 402431 w 3877151"/>
                <a:gd name="connsiteY1" fmla="*/ 714103 h 748938"/>
                <a:gd name="connsiteX2" fmla="*/ 367596 w 3877151"/>
                <a:gd name="connsiteY2" fmla="*/ 748938 h 748938"/>
                <a:gd name="connsiteX3" fmla="*/ 19253 w 3877151"/>
                <a:gd name="connsiteY3" fmla="*/ 748938 h 748938"/>
                <a:gd name="connsiteX4" fmla="*/ 19253 w 3877151"/>
                <a:gd name="connsiteY4" fmla="*/ 583475 h 748938"/>
                <a:gd name="connsiteX5" fmla="*/ 80213 w 3877151"/>
                <a:gd name="connsiteY5" fmla="*/ 583475 h 748938"/>
                <a:gd name="connsiteX6" fmla="*/ 28710 w 3877151"/>
                <a:gd name="connsiteY6" fmla="*/ 551021 h 748938"/>
                <a:gd name="connsiteX7" fmla="*/ 23947 w 3877151"/>
                <a:gd name="connsiteY7" fmla="*/ 433048 h 748938"/>
                <a:gd name="connsiteX8" fmla="*/ 332762 w 3877151"/>
                <a:gd name="connsiteY8" fmla="*/ 0 h 748938"/>
                <a:gd name="connsiteX9" fmla="*/ 3877151 w 3877151"/>
                <a:gd name="connsiteY9" fmla="*/ 0 h 748938"/>
                <a:gd name="connsiteX0" fmla="*/ 3874525 w 3874525"/>
                <a:gd name="connsiteY0" fmla="*/ 714103 h 748938"/>
                <a:gd name="connsiteX1" fmla="*/ 399805 w 3874525"/>
                <a:gd name="connsiteY1" fmla="*/ 714103 h 748938"/>
                <a:gd name="connsiteX2" fmla="*/ 364970 w 3874525"/>
                <a:gd name="connsiteY2" fmla="*/ 748938 h 748938"/>
                <a:gd name="connsiteX3" fmla="*/ 16627 w 3874525"/>
                <a:gd name="connsiteY3" fmla="*/ 748938 h 748938"/>
                <a:gd name="connsiteX4" fmla="*/ 16627 w 3874525"/>
                <a:gd name="connsiteY4" fmla="*/ 583475 h 748938"/>
                <a:gd name="connsiteX5" fmla="*/ 77587 w 3874525"/>
                <a:gd name="connsiteY5" fmla="*/ 583475 h 748938"/>
                <a:gd name="connsiteX6" fmla="*/ 26084 w 3874525"/>
                <a:gd name="connsiteY6" fmla="*/ 551021 h 748938"/>
                <a:gd name="connsiteX7" fmla="*/ 21321 w 3874525"/>
                <a:gd name="connsiteY7" fmla="*/ 433048 h 748938"/>
                <a:gd name="connsiteX8" fmla="*/ 330136 w 3874525"/>
                <a:gd name="connsiteY8" fmla="*/ 0 h 748938"/>
                <a:gd name="connsiteX9" fmla="*/ 3874525 w 3874525"/>
                <a:gd name="connsiteY9" fmla="*/ 0 h 748938"/>
                <a:gd name="connsiteX0" fmla="*/ 3863620 w 3863620"/>
                <a:gd name="connsiteY0" fmla="*/ 714103 h 748938"/>
                <a:gd name="connsiteX1" fmla="*/ 388900 w 3863620"/>
                <a:gd name="connsiteY1" fmla="*/ 714103 h 748938"/>
                <a:gd name="connsiteX2" fmla="*/ 354065 w 3863620"/>
                <a:gd name="connsiteY2" fmla="*/ 748938 h 748938"/>
                <a:gd name="connsiteX3" fmla="*/ 5722 w 3863620"/>
                <a:gd name="connsiteY3" fmla="*/ 748938 h 748938"/>
                <a:gd name="connsiteX4" fmla="*/ 5722 w 3863620"/>
                <a:gd name="connsiteY4" fmla="*/ 583475 h 748938"/>
                <a:gd name="connsiteX5" fmla="*/ 66682 w 3863620"/>
                <a:gd name="connsiteY5" fmla="*/ 583475 h 748938"/>
                <a:gd name="connsiteX6" fmla="*/ 10416 w 3863620"/>
                <a:gd name="connsiteY6" fmla="*/ 433048 h 748938"/>
                <a:gd name="connsiteX7" fmla="*/ 319231 w 3863620"/>
                <a:gd name="connsiteY7" fmla="*/ 0 h 748938"/>
                <a:gd name="connsiteX8" fmla="*/ 3863620 w 3863620"/>
                <a:gd name="connsiteY8" fmla="*/ 0 h 748938"/>
                <a:gd name="connsiteX0" fmla="*/ 3870212 w 3870212"/>
                <a:gd name="connsiteY0" fmla="*/ 714103 h 748938"/>
                <a:gd name="connsiteX1" fmla="*/ 395492 w 3870212"/>
                <a:gd name="connsiteY1" fmla="*/ 714103 h 748938"/>
                <a:gd name="connsiteX2" fmla="*/ 360657 w 3870212"/>
                <a:gd name="connsiteY2" fmla="*/ 748938 h 748938"/>
                <a:gd name="connsiteX3" fmla="*/ 12314 w 3870212"/>
                <a:gd name="connsiteY3" fmla="*/ 748938 h 748938"/>
                <a:gd name="connsiteX4" fmla="*/ 12314 w 3870212"/>
                <a:gd name="connsiteY4" fmla="*/ 583475 h 748938"/>
                <a:gd name="connsiteX5" fmla="*/ 73274 w 3870212"/>
                <a:gd name="connsiteY5" fmla="*/ 583475 h 748938"/>
                <a:gd name="connsiteX6" fmla="*/ 9864 w 3870212"/>
                <a:gd name="connsiteY6" fmla="*/ 487817 h 748938"/>
                <a:gd name="connsiteX7" fmla="*/ 325823 w 3870212"/>
                <a:gd name="connsiteY7" fmla="*/ 0 h 748938"/>
                <a:gd name="connsiteX8" fmla="*/ 3870212 w 3870212"/>
                <a:gd name="connsiteY8" fmla="*/ 0 h 748938"/>
                <a:gd name="connsiteX0" fmla="*/ 3860354 w 3860354"/>
                <a:gd name="connsiteY0" fmla="*/ 714103 h 748938"/>
                <a:gd name="connsiteX1" fmla="*/ 385634 w 3860354"/>
                <a:gd name="connsiteY1" fmla="*/ 714103 h 748938"/>
                <a:gd name="connsiteX2" fmla="*/ 350799 w 3860354"/>
                <a:gd name="connsiteY2" fmla="*/ 748938 h 748938"/>
                <a:gd name="connsiteX3" fmla="*/ 2456 w 3860354"/>
                <a:gd name="connsiteY3" fmla="*/ 748938 h 748938"/>
                <a:gd name="connsiteX4" fmla="*/ 2456 w 3860354"/>
                <a:gd name="connsiteY4" fmla="*/ 583475 h 748938"/>
                <a:gd name="connsiteX5" fmla="*/ 63416 w 3860354"/>
                <a:gd name="connsiteY5" fmla="*/ 583475 h 748938"/>
                <a:gd name="connsiteX6" fmla="*/ 6 w 3860354"/>
                <a:gd name="connsiteY6" fmla="*/ 487817 h 748938"/>
                <a:gd name="connsiteX7" fmla="*/ 315965 w 3860354"/>
                <a:gd name="connsiteY7" fmla="*/ 0 h 748938"/>
                <a:gd name="connsiteX8" fmla="*/ 3860354 w 386035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5911 h 748938"/>
                <a:gd name="connsiteX7" fmla="*/ 320725 w 3865114"/>
                <a:gd name="connsiteY7" fmla="*/ 0 h 748938"/>
                <a:gd name="connsiteX8" fmla="*/ 3865114 w 386511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8292 h 748938"/>
                <a:gd name="connsiteX7" fmla="*/ 320725 w 3865114"/>
                <a:gd name="connsiteY7" fmla="*/ 0 h 748938"/>
                <a:gd name="connsiteX8" fmla="*/ 3865114 w 386511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8292 h 748938"/>
                <a:gd name="connsiteX7" fmla="*/ 320725 w 3865114"/>
                <a:gd name="connsiteY7" fmla="*/ 0 h 748938"/>
                <a:gd name="connsiteX8" fmla="*/ 3865114 w 3865114"/>
                <a:gd name="connsiteY8" fmla="*/ 0 h 748938"/>
                <a:gd name="connsiteX9" fmla="*/ 3865114 w 3865114"/>
                <a:gd name="connsiteY9" fmla="*/ 714103 h 74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5114" h="748938">
                  <a:moveTo>
                    <a:pt x="3865114" y="714103"/>
                  </a:moveTo>
                  <a:lnTo>
                    <a:pt x="390394" y="714103"/>
                  </a:lnTo>
                  <a:lnTo>
                    <a:pt x="355559" y="748938"/>
                  </a:lnTo>
                  <a:lnTo>
                    <a:pt x="7216" y="748938"/>
                  </a:lnTo>
                  <a:lnTo>
                    <a:pt x="7216" y="583475"/>
                  </a:lnTo>
                  <a:lnTo>
                    <a:pt x="68176" y="583475"/>
                  </a:lnTo>
                  <a:cubicBezTo>
                    <a:pt x="68958" y="558404"/>
                    <a:pt x="-665" y="582035"/>
                    <a:pt x="4" y="478292"/>
                  </a:cubicBezTo>
                  <a:cubicBezTo>
                    <a:pt x="673" y="374549"/>
                    <a:pt x="258358" y="1133"/>
                    <a:pt x="320725" y="0"/>
                  </a:cubicBezTo>
                  <a:lnTo>
                    <a:pt x="3865114" y="0"/>
                  </a:lnTo>
                  <a:lnTo>
                    <a:pt x="3865114" y="714103"/>
                  </a:lnTo>
                  <a:close/>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rtl="0"/>
              <a:endParaRPr lang="en-GB" sz="1200" b="1" dirty="0">
                <a:latin typeface="Arial" panose="020B0604020202020204" pitchFamily="34" charset="0"/>
              </a:endParaRPr>
            </a:p>
          </p:txBody>
        </p:sp>
        <p:sp>
          <p:nvSpPr>
            <p:cNvPr id="200" name="Freeform 199"/>
            <p:cNvSpPr/>
            <p:nvPr/>
          </p:nvSpPr>
          <p:spPr>
            <a:xfrm flipH="1">
              <a:off x="6129274" y="3675354"/>
              <a:ext cx="24600" cy="25861"/>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01" name="Rectangle 200"/>
            <p:cNvSpPr/>
            <p:nvPr/>
          </p:nvSpPr>
          <p:spPr>
            <a:xfrm>
              <a:off x="5420826" y="3656830"/>
              <a:ext cx="18435" cy="126457"/>
            </a:xfrm>
            <a:prstGeom prst="rect">
              <a:avLst/>
            </a:prstGeom>
            <a:solidFill>
              <a:schemeClr val="bg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219" name="Group 218"/>
          <p:cNvGrpSpPr>
            <a:grpSpLocks noChangeAspect="1"/>
          </p:cNvGrpSpPr>
          <p:nvPr/>
        </p:nvGrpSpPr>
        <p:grpSpPr>
          <a:xfrm>
            <a:off x="5309511" y="4531087"/>
            <a:ext cx="846000" cy="181283"/>
            <a:chOff x="205698" y="4437112"/>
            <a:chExt cx="4248964" cy="910481"/>
          </a:xfrm>
          <a:effectLst>
            <a:glow rad="101600">
              <a:schemeClr val="bg1">
                <a:alpha val="40000"/>
              </a:schemeClr>
            </a:glow>
          </a:effectLst>
        </p:grpSpPr>
        <p:grpSp>
          <p:nvGrpSpPr>
            <p:cNvPr id="220" name="Group 219"/>
            <p:cNvGrpSpPr/>
            <p:nvPr/>
          </p:nvGrpSpPr>
          <p:grpSpPr>
            <a:xfrm>
              <a:off x="2780354" y="5063439"/>
              <a:ext cx="1105369" cy="284154"/>
              <a:chOff x="2780354" y="5063439"/>
              <a:chExt cx="1105369" cy="284154"/>
            </a:xfrm>
          </p:grpSpPr>
          <p:sp>
            <p:nvSpPr>
              <p:cNvPr id="230" name="Rectangle 229"/>
              <p:cNvSpPr/>
              <p:nvPr/>
            </p:nvSpPr>
            <p:spPr>
              <a:xfrm>
                <a:off x="2780354" y="5063439"/>
                <a:ext cx="110536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31" name="Oval 230"/>
              <p:cNvSpPr/>
              <p:nvPr/>
            </p:nvSpPr>
            <p:spPr>
              <a:xfrm>
                <a:off x="321332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32" name="Oval 231"/>
              <p:cNvSpPr/>
              <p:nvPr/>
            </p:nvSpPr>
            <p:spPr>
              <a:xfrm>
                <a:off x="364629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33" name="Oval 232"/>
              <p:cNvSpPr/>
              <p:nvPr/>
            </p:nvSpPr>
            <p:spPr>
              <a:xfrm>
                <a:off x="278035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221" name="Group 220"/>
            <p:cNvGrpSpPr/>
            <p:nvPr/>
          </p:nvGrpSpPr>
          <p:grpSpPr>
            <a:xfrm>
              <a:off x="704132" y="5063439"/>
              <a:ext cx="1105369" cy="284154"/>
              <a:chOff x="2780354" y="5063439"/>
              <a:chExt cx="1105369" cy="284154"/>
            </a:xfrm>
          </p:grpSpPr>
          <p:sp>
            <p:nvSpPr>
              <p:cNvPr id="226" name="Rectangle 225"/>
              <p:cNvSpPr/>
              <p:nvPr/>
            </p:nvSpPr>
            <p:spPr>
              <a:xfrm>
                <a:off x="2780354" y="5063439"/>
                <a:ext cx="110536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27" name="Oval 226"/>
              <p:cNvSpPr/>
              <p:nvPr/>
            </p:nvSpPr>
            <p:spPr>
              <a:xfrm>
                <a:off x="321332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28" name="Oval 227"/>
              <p:cNvSpPr/>
              <p:nvPr/>
            </p:nvSpPr>
            <p:spPr>
              <a:xfrm>
                <a:off x="364629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29" name="Oval 228"/>
              <p:cNvSpPr/>
              <p:nvPr/>
            </p:nvSpPr>
            <p:spPr>
              <a:xfrm>
                <a:off x="278035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222" name="Freeform 221"/>
            <p:cNvSpPr/>
            <p:nvPr/>
          </p:nvSpPr>
          <p:spPr>
            <a:xfrm>
              <a:off x="205698" y="4437112"/>
              <a:ext cx="2124482" cy="759703"/>
            </a:xfrm>
            <a:custGeom>
              <a:avLst/>
              <a:gdLst>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07474 w 2116182"/>
                <a:gd name="connsiteY9" fmla="*/ 0 h 757645"/>
                <a:gd name="connsiteX10" fmla="*/ 2116182 w 2116182"/>
                <a:gd name="connsiteY10" fmla="*/ 722811 h 757645"/>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14618 w 2116182"/>
                <a:gd name="connsiteY9" fmla="*/ 0 h 757645"/>
                <a:gd name="connsiteX10" fmla="*/ 2116182 w 2116182"/>
                <a:gd name="connsiteY10" fmla="*/ 722811 h 757645"/>
                <a:gd name="connsiteX0" fmla="*/ 2116182 w 2117092"/>
                <a:gd name="connsiteY0" fmla="*/ 722811 h 757645"/>
                <a:gd name="connsiteX1" fmla="*/ 374468 w 2117092"/>
                <a:gd name="connsiteY1" fmla="*/ 722811 h 757645"/>
                <a:gd name="connsiteX2" fmla="*/ 339634 w 2117092"/>
                <a:gd name="connsiteY2" fmla="*/ 757645 h 757645"/>
                <a:gd name="connsiteX3" fmla="*/ 0 w 2117092"/>
                <a:gd name="connsiteY3" fmla="*/ 757645 h 757645"/>
                <a:gd name="connsiteX4" fmla="*/ 0 w 2117092"/>
                <a:gd name="connsiteY4" fmla="*/ 583474 h 757645"/>
                <a:gd name="connsiteX5" fmla="*/ 0 w 2117092"/>
                <a:gd name="connsiteY5" fmla="*/ 583474 h 757645"/>
                <a:gd name="connsiteX6" fmla="*/ 0 w 2117092"/>
                <a:gd name="connsiteY6" fmla="*/ 522514 h 757645"/>
                <a:gd name="connsiteX7" fmla="*/ 0 w 2117092"/>
                <a:gd name="connsiteY7" fmla="*/ 426720 h 757645"/>
                <a:gd name="connsiteX8" fmla="*/ 269965 w 2117092"/>
                <a:gd name="connsiteY8" fmla="*/ 0 h 757645"/>
                <a:gd name="connsiteX9" fmla="*/ 2116999 w 2117092"/>
                <a:gd name="connsiteY9" fmla="*/ 0 h 757645"/>
                <a:gd name="connsiteX10" fmla="*/ 2116182 w 2117092"/>
                <a:gd name="connsiteY10" fmla="*/ 722811 h 757645"/>
                <a:gd name="connsiteX0" fmla="*/ 2116182 w 2252059"/>
                <a:gd name="connsiteY0" fmla="*/ 722811 h 757645"/>
                <a:gd name="connsiteX1" fmla="*/ 374468 w 2252059"/>
                <a:gd name="connsiteY1" fmla="*/ 722811 h 757645"/>
                <a:gd name="connsiteX2" fmla="*/ 339634 w 2252059"/>
                <a:gd name="connsiteY2" fmla="*/ 757645 h 757645"/>
                <a:gd name="connsiteX3" fmla="*/ 0 w 2252059"/>
                <a:gd name="connsiteY3" fmla="*/ 757645 h 757645"/>
                <a:gd name="connsiteX4" fmla="*/ 0 w 2252059"/>
                <a:gd name="connsiteY4" fmla="*/ 583474 h 757645"/>
                <a:gd name="connsiteX5" fmla="*/ 0 w 2252059"/>
                <a:gd name="connsiteY5" fmla="*/ 583474 h 757645"/>
                <a:gd name="connsiteX6" fmla="*/ 0 w 2252059"/>
                <a:gd name="connsiteY6" fmla="*/ 522514 h 757645"/>
                <a:gd name="connsiteX7" fmla="*/ 0 w 2252059"/>
                <a:gd name="connsiteY7" fmla="*/ 426720 h 757645"/>
                <a:gd name="connsiteX8" fmla="*/ 269965 w 2252059"/>
                <a:gd name="connsiteY8" fmla="*/ 0 h 757645"/>
                <a:gd name="connsiteX9" fmla="*/ 2116999 w 2252059"/>
                <a:gd name="connsiteY9" fmla="*/ 0 h 757645"/>
                <a:gd name="connsiteX10" fmla="*/ 2111597 w 2252059"/>
                <a:gd name="connsiteY10" fmla="*/ 354807 h 757645"/>
                <a:gd name="connsiteX11" fmla="*/ 2116182 w 2252059"/>
                <a:gd name="connsiteY11" fmla="*/ 722811 h 757645"/>
                <a:gd name="connsiteX0" fmla="*/ 2111597 w 2255599"/>
                <a:gd name="connsiteY0" fmla="*/ 354807 h 757645"/>
                <a:gd name="connsiteX1" fmla="*/ 2116182 w 2255599"/>
                <a:gd name="connsiteY1" fmla="*/ 722811 h 757645"/>
                <a:gd name="connsiteX2" fmla="*/ 374468 w 2255599"/>
                <a:gd name="connsiteY2" fmla="*/ 722811 h 757645"/>
                <a:gd name="connsiteX3" fmla="*/ 339634 w 2255599"/>
                <a:gd name="connsiteY3" fmla="*/ 757645 h 757645"/>
                <a:gd name="connsiteX4" fmla="*/ 0 w 2255599"/>
                <a:gd name="connsiteY4" fmla="*/ 757645 h 757645"/>
                <a:gd name="connsiteX5" fmla="*/ 0 w 2255599"/>
                <a:gd name="connsiteY5" fmla="*/ 583474 h 757645"/>
                <a:gd name="connsiteX6" fmla="*/ 0 w 2255599"/>
                <a:gd name="connsiteY6" fmla="*/ 583474 h 757645"/>
                <a:gd name="connsiteX7" fmla="*/ 0 w 2255599"/>
                <a:gd name="connsiteY7" fmla="*/ 522514 h 757645"/>
                <a:gd name="connsiteX8" fmla="*/ 0 w 2255599"/>
                <a:gd name="connsiteY8" fmla="*/ 426720 h 757645"/>
                <a:gd name="connsiteX9" fmla="*/ 269965 w 2255599"/>
                <a:gd name="connsiteY9" fmla="*/ 0 h 757645"/>
                <a:gd name="connsiteX10" fmla="*/ 2116999 w 2255599"/>
                <a:gd name="connsiteY10" fmla="*/ 0 h 757645"/>
                <a:gd name="connsiteX11" fmla="*/ 2203037 w 2255599"/>
                <a:gd name="connsiteY11" fmla="*/ 446247 h 757645"/>
                <a:gd name="connsiteX0" fmla="*/ 2111597 w 2243650"/>
                <a:gd name="connsiteY0" fmla="*/ 354807 h 757645"/>
                <a:gd name="connsiteX1" fmla="*/ 2116182 w 2243650"/>
                <a:gd name="connsiteY1" fmla="*/ 722811 h 757645"/>
                <a:gd name="connsiteX2" fmla="*/ 374468 w 2243650"/>
                <a:gd name="connsiteY2" fmla="*/ 722811 h 757645"/>
                <a:gd name="connsiteX3" fmla="*/ 339634 w 2243650"/>
                <a:gd name="connsiteY3" fmla="*/ 757645 h 757645"/>
                <a:gd name="connsiteX4" fmla="*/ 0 w 2243650"/>
                <a:gd name="connsiteY4" fmla="*/ 757645 h 757645"/>
                <a:gd name="connsiteX5" fmla="*/ 0 w 2243650"/>
                <a:gd name="connsiteY5" fmla="*/ 583474 h 757645"/>
                <a:gd name="connsiteX6" fmla="*/ 0 w 2243650"/>
                <a:gd name="connsiteY6" fmla="*/ 583474 h 757645"/>
                <a:gd name="connsiteX7" fmla="*/ 0 w 2243650"/>
                <a:gd name="connsiteY7" fmla="*/ 522514 h 757645"/>
                <a:gd name="connsiteX8" fmla="*/ 0 w 2243650"/>
                <a:gd name="connsiteY8" fmla="*/ 426720 h 757645"/>
                <a:gd name="connsiteX9" fmla="*/ 269965 w 2243650"/>
                <a:gd name="connsiteY9" fmla="*/ 0 h 757645"/>
                <a:gd name="connsiteX10" fmla="*/ 2116999 w 2243650"/>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0 w 2116999"/>
                <a:gd name="connsiteY6" fmla="*/ 522514 h 757645"/>
                <a:gd name="connsiteX7" fmla="*/ 0 w 2116999"/>
                <a:gd name="connsiteY7" fmla="*/ 426720 h 757645"/>
                <a:gd name="connsiteX8" fmla="*/ 269965 w 2116999"/>
                <a:gd name="connsiteY8" fmla="*/ 0 h 757645"/>
                <a:gd name="connsiteX9" fmla="*/ 2116999 w 2116999"/>
                <a:gd name="connsiteY9" fmla="*/ 0 h 757645"/>
                <a:gd name="connsiteX0" fmla="*/ 2117521 w 2118338"/>
                <a:gd name="connsiteY0" fmla="*/ 722811 h 757645"/>
                <a:gd name="connsiteX1" fmla="*/ 375807 w 2118338"/>
                <a:gd name="connsiteY1" fmla="*/ 722811 h 757645"/>
                <a:gd name="connsiteX2" fmla="*/ 340973 w 2118338"/>
                <a:gd name="connsiteY2" fmla="*/ 757645 h 757645"/>
                <a:gd name="connsiteX3" fmla="*/ 1339 w 2118338"/>
                <a:gd name="connsiteY3" fmla="*/ 757645 h 757645"/>
                <a:gd name="connsiteX4" fmla="*/ 1339 w 2118338"/>
                <a:gd name="connsiteY4" fmla="*/ 583474 h 757645"/>
                <a:gd name="connsiteX5" fmla="*/ 1339 w 2118338"/>
                <a:gd name="connsiteY5" fmla="*/ 583474 h 757645"/>
                <a:gd name="connsiteX6" fmla="*/ 0 w 2118338"/>
                <a:gd name="connsiteY6" fmla="*/ 548011 h 757645"/>
                <a:gd name="connsiteX7" fmla="*/ 1339 w 2118338"/>
                <a:gd name="connsiteY7" fmla="*/ 522514 h 757645"/>
                <a:gd name="connsiteX8" fmla="*/ 1339 w 2118338"/>
                <a:gd name="connsiteY8" fmla="*/ 426720 h 757645"/>
                <a:gd name="connsiteX9" fmla="*/ 271304 w 2118338"/>
                <a:gd name="connsiteY9" fmla="*/ 0 h 757645"/>
                <a:gd name="connsiteX10" fmla="*/ 2118338 w 2118338"/>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57759 w 2158576"/>
                <a:gd name="connsiteY0" fmla="*/ 722811 h 757645"/>
                <a:gd name="connsiteX1" fmla="*/ 416045 w 2158576"/>
                <a:gd name="connsiteY1" fmla="*/ 722811 h 757645"/>
                <a:gd name="connsiteX2" fmla="*/ 381211 w 2158576"/>
                <a:gd name="connsiteY2" fmla="*/ 757645 h 757645"/>
                <a:gd name="connsiteX3" fmla="*/ 41577 w 2158576"/>
                <a:gd name="connsiteY3" fmla="*/ 757645 h 757645"/>
                <a:gd name="connsiteX4" fmla="*/ 41577 w 2158576"/>
                <a:gd name="connsiteY4" fmla="*/ 583474 h 757645"/>
                <a:gd name="connsiteX5" fmla="*/ 41577 w 2158576"/>
                <a:gd name="connsiteY5" fmla="*/ 583474 h 757645"/>
                <a:gd name="connsiteX6" fmla="*/ 83101 w 2158576"/>
                <a:gd name="connsiteY6" fmla="*/ 581349 h 757645"/>
                <a:gd name="connsiteX7" fmla="*/ 41577 w 2158576"/>
                <a:gd name="connsiteY7" fmla="*/ 522514 h 757645"/>
                <a:gd name="connsiteX8" fmla="*/ 41577 w 2158576"/>
                <a:gd name="connsiteY8" fmla="*/ 426720 h 757645"/>
                <a:gd name="connsiteX9" fmla="*/ 311542 w 2158576"/>
                <a:gd name="connsiteY9" fmla="*/ 0 h 757645"/>
                <a:gd name="connsiteX10" fmla="*/ 2158576 w 2158576"/>
                <a:gd name="connsiteY10" fmla="*/ 0 h 757645"/>
                <a:gd name="connsiteX0" fmla="*/ 2133490 w 2134307"/>
                <a:gd name="connsiteY0" fmla="*/ 722811 h 757645"/>
                <a:gd name="connsiteX1" fmla="*/ 391776 w 2134307"/>
                <a:gd name="connsiteY1" fmla="*/ 722811 h 757645"/>
                <a:gd name="connsiteX2" fmla="*/ 356942 w 2134307"/>
                <a:gd name="connsiteY2" fmla="*/ 757645 h 757645"/>
                <a:gd name="connsiteX3" fmla="*/ 17308 w 2134307"/>
                <a:gd name="connsiteY3" fmla="*/ 757645 h 757645"/>
                <a:gd name="connsiteX4" fmla="*/ 17308 w 2134307"/>
                <a:gd name="connsiteY4" fmla="*/ 583474 h 757645"/>
                <a:gd name="connsiteX5" fmla="*/ 17308 w 2134307"/>
                <a:gd name="connsiteY5" fmla="*/ 583474 h 757645"/>
                <a:gd name="connsiteX6" fmla="*/ 58832 w 2134307"/>
                <a:gd name="connsiteY6" fmla="*/ 581349 h 757645"/>
                <a:gd name="connsiteX7" fmla="*/ 17308 w 2134307"/>
                <a:gd name="connsiteY7" fmla="*/ 522514 h 757645"/>
                <a:gd name="connsiteX8" fmla="*/ 17308 w 2134307"/>
                <a:gd name="connsiteY8" fmla="*/ 426720 h 757645"/>
                <a:gd name="connsiteX9" fmla="*/ 287273 w 2134307"/>
                <a:gd name="connsiteY9" fmla="*/ 0 h 757645"/>
                <a:gd name="connsiteX10" fmla="*/ 2134307 w 2134307"/>
                <a:gd name="connsiteY10" fmla="*/ 0 h 757645"/>
                <a:gd name="connsiteX0" fmla="*/ 2142733 w 2143550"/>
                <a:gd name="connsiteY0" fmla="*/ 722811 h 757645"/>
                <a:gd name="connsiteX1" fmla="*/ 401019 w 2143550"/>
                <a:gd name="connsiteY1" fmla="*/ 722811 h 757645"/>
                <a:gd name="connsiteX2" fmla="*/ 366185 w 2143550"/>
                <a:gd name="connsiteY2" fmla="*/ 757645 h 757645"/>
                <a:gd name="connsiteX3" fmla="*/ 26551 w 2143550"/>
                <a:gd name="connsiteY3" fmla="*/ 757645 h 757645"/>
                <a:gd name="connsiteX4" fmla="*/ 26551 w 2143550"/>
                <a:gd name="connsiteY4" fmla="*/ 583474 h 757645"/>
                <a:gd name="connsiteX5" fmla="*/ 26551 w 2143550"/>
                <a:gd name="connsiteY5" fmla="*/ 583474 h 757645"/>
                <a:gd name="connsiteX6" fmla="*/ 68075 w 2143550"/>
                <a:gd name="connsiteY6" fmla="*/ 581349 h 757645"/>
                <a:gd name="connsiteX7" fmla="*/ 26551 w 2143550"/>
                <a:gd name="connsiteY7" fmla="*/ 522514 h 757645"/>
                <a:gd name="connsiteX8" fmla="*/ 14645 w 2143550"/>
                <a:gd name="connsiteY8" fmla="*/ 348139 h 757645"/>
                <a:gd name="connsiteX9" fmla="*/ 296516 w 2143550"/>
                <a:gd name="connsiteY9" fmla="*/ 0 h 757645"/>
                <a:gd name="connsiteX10" fmla="*/ 2143550 w 2143550"/>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45244 w 2116999"/>
                <a:gd name="connsiteY8" fmla="*/ 360045 h 757645"/>
                <a:gd name="connsiteX9" fmla="*/ 269965 w 2116999"/>
                <a:gd name="connsiteY9" fmla="*/ 0 h 757645"/>
                <a:gd name="connsiteX10" fmla="*/ 2116999 w 2116999"/>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33338 w 2116999"/>
                <a:gd name="connsiteY8" fmla="*/ 357664 h 757645"/>
                <a:gd name="connsiteX9" fmla="*/ 269965 w 2116999"/>
                <a:gd name="connsiteY9" fmla="*/ 0 h 757645"/>
                <a:gd name="connsiteX10" fmla="*/ 2116999 w 2116999"/>
                <a:gd name="connsiteY10" fmla="*/ 0 h 757645"/>
                <a:gd name="connsiteX0" fmla="*/ 2122011 w 2122828"/>
                <a:gd name="connsiteY0" fmla="*/ 722811 h 757645"/>
                <a:gd name="connsiteX1" fmla="*/ 380297 w 2122828"/>
                <a:gd name="connsiteY1" fmla="*/ 722811 h 757645"/>
                <a:gd name="connsiteX2" fmla="*/ 345463 w 2122828"/>
                <a:gd name="connsiteY2" fmla="*/ 757645 h 757645"/>
                <a:gd name="connsiteX3" fmla="*/ 5829 w 2122828"/>
                <a:gd name="connsiteY3" fmla="*/ 757645 h 757645"/>
                <a:gd name="connsiteX4" fmla="*/ 5829 w 2122828"/>
                <a:gd name="connsiteY4" fmla="*/ 583474 h 757645"/>
                <a:gd name="connsiteX5" fmla="*/ 5829 w 2122828"/>
                <a:gd name="connsiteY5" fmla="*/ 583474 h 757645"/>
                <a:gd name="connsiteX6" fmla="*/ 47353 w 2122828"/>
                <a:gd name="connsiteY6" fmla="*/ 581349 h 757645"/>
                <a:gd name="connsiteX7" fmla="*/ 1067 w 2122828"/>
                <a:gd name="connsiteY7" fmla="*/ 527276 h 757645"/>
                <a:gd name="connsiteX8" fmla="*/ 39167 w 2122828"/>
                <a:gd name="connsiteY8" fmla="*/ 357664 h 757645"/>
                <a:gd name="connsiteX9" fmla="*/ 275794 w 2122828"/>
                <a:gd name="connsiteY9" fmla="*/ 0 h 757645"/>
                <a:gd name="connsiteX10" fmla="*/ 2122828 w 2122828"/>
                <a:gd name="connsiteY10" fmla="*/ 0 h 757645"/>
                <a:gd name="connsiteX0" fmla="*/ 2122011 w 2122828"/>
                <a:gd name="connsiteY0" fmla="*/ 724869 h 759703"/>
                <a:gd name="connsiteX1" fmla="*/ 380297 w 2122828"/>
                <a:gd name="connsiteY1" fmla="*/ 724869 h 759703"/>
                <a:gd name="connsiteX2" fmla="*/ 345463 w 2122828"/>
                <a:gd name="connsiteY2" fmla="*/ 759703 h 759703"/>
                <a:gd name="connsiteX3" fmla="*/ 5829 w 2122828"/>
                <a:gd name="connsiteY3" fmla="*/ 759703 h 759703"/>
                <a:gd name="connsiteX4" fmla="*/ 5829 w 2122828"/>
                <a:gd name="connsiteY4" fmla="*/ 585532 h 759703"/>
                <a:gd name="connsiteX5" fmla="*/ 5829 w 2122828"/>
                <a:gd name="connsiteY5" fmla="*/ 585532 h 759703"/>
                <a:gd name="connsiteX6" fmla="*/ 47353 w 2122828"/>
                <a:gd name="connsiteY6" fmla="*/ 583407 h 759703"/>
                <a:gd name="connsiteX7" fmla="*/ 1067 w 2122828"/>
                <a:gd name="connsiteY7" fmla="*/ 529334 h 759703"/>
                <a:gd name="connsiteX8" fmla="*/ 39167 w 2122828"/>
                <a:gd name="connsiteY8" fmla="*/ 359722 h 759703"/>
                <a:gd name="connsiteX9" fmla="*/ 275794 w 2122828"/>
                <a:gd name="connsiteY9" fmla="*/ 2058 h 759703"/>
                <a:gd name="connsiteX10" fmla="*/ 323578 w 2122828"/>
                <a:gd name="connsiteY10" fmla="*/ 0 h 759703"/>
                <a:gd name="connsiteX11" fmla="*/ 2122828 w 212282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4482" h="759703">
                  <a:moveTo>
                    <a:pt x="2123665" y="724869"/>
                  </a:moveTo>
                  <a:lnTo>
                    <a:pt x="381951" y="724869"/>
                  </a:lnTo>
                  <a:lnTo>
                    <a:pt x="347117" y="759703"/>
                  </a:lnTo>
                  <a:lnTo>
                    <a:pt x="7483" y="759703"/>
                  </a:lnTo>
                  <a:lnTo>
                    <a:pt x="7483" y="585532"/>
                  </a:lnTo>
                  <a:lnTo>
                    <a:pt x="7483" y="585532"/>
                  </a:lnTo>
                  <a:lnTo>
                    <a:pt x="49007" y="583407"/>
                  </a:lnTo>
                  <a:cubicBezTo>
                    <a:pt x="49453" y="574908"/>
                    <a:pt x="4085" y="566615"/>
                    <a:pt x="2721" y="529334"/>
                  </a:cubicBezTo>
                  <a:cubicBezTo>
                    <a:pt x="1357" y="492053"/>
                    <a:pt x="-12931" y="447944"/>
                    <a:pt x="40821" y="359722"/>
                  </a:cubicBezTo>
                  <a:cubicBezTo>
                    <a:pt x="94573" y="271500"/>
                    <a:pt x="263705" y="80"/>
                    <a:pt x="325232" y="0"/>
                  </a:cubicBezTo>
                  <a:lnTo>
                    <a:pt x="2124482" y="2058"/>
                  </a:lnTo>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23" name="Freeform 222"/>
            <p:cNvSpPr/>
            <p:nvPr/>
          </p:nvSpPr>
          <p:spPr>
            <a:xfrm flipH="1">
              <a:off x="2268193" y="4437112"/>
              <a:ext cx="2186469" cy="759703"/>
            </a:xfrm>
            <a:custGeom>
              <a:avLst/>
              <a:gdLst>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07474 w 2116182"/>
                <a:gd name="connsiteY9" fmla="*/ 0 h 757645"/>
                <a:gd name="connsiteX10" fmla="*/ 2116182 w 2116182"/>
                <a:gd name="connsiteY10" fmla="*/ 722811 h 757645"/>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14618 w 2116182"/>
                <a:gd name="connsiteY9" fmla="*/ 0 h 757645"/>
                <a:gd name="connsiteX10" fmla="*/ 2116182 w 2116182"/>
                <a:gd name="connsiteY10" fmla="*/ 722811 h 757645"/>
                <a:gd name="connsiteX0" fmla="*/ 2116182 w 2117092"/>
                <a:gd name="connsiteY0" fmla="*/ 722811 h 757645"/>
                <a:gd name="connsiteX1" fmla="*/ 374468 w 2117092"/>
                <a:gd name="connsiteY1" fmla="*/ 722811 h 757645"/>
                <a:gd name="connsiteX2" fmla="*/ 339634 w 2117092"/>
                <a:gd name="connsiteY2" fmla="*/ 757645 h 757645"/>
                <a:gd name="connsiteX3" fmla="*/ 0 w 2117092"/>
                <a:gd name="connsiteY3" fmla="*/ 757645 h 757645"/>
                <a:gd name="connsiteX4" fmla="*/ 0 w 2117092"/>
                <a:gd name="connsiteY4" fmla="*/ 583474 h 757645"/>
                <a:gd name="connsiteX5" fmla="*/ 0 w 2117092"/>
                <a:gd name="connsiteY5" fmla="*/ 583474 h 757645"/>
                <a:gd name="connsiteX6" fmla="*/ 0 w 2117092"/>
                <a:gd name="connsiteY6" fmla="*/ 522514 h 757645"/>
                <a:gd name="connsiteX7" fmla="*/ 0 w 2117092"/>
                <a:gd name="connsiteY7" fmla="*/ 426720 h 757645"/>
                <a:gd name="connsiteX8" fmla="*/ 269965 w 2117092"/>
                <a:gd name="connsiteY8" fmla="*/ 0 h 757645"/>
                <a:gd name="connsiteX9" fmla="*/ 2116999 w 2117092"/>
                <a:gd name="connsiteY9" fmla="*/ 0 h 757645"/>
                <a:gd name="connsiteX10" fmla="*/ 2116182 w 2117092"/>
                <a:gd name="connsiteY10" fmla="*/ 722811 h 757645"/>
                <a:gd name="connsiteX0" fmla="*/ 2116182 w 2252059"/>
                <a:gd name="connsiteY0" fmla="*/ 722811 h 757645"/>
                <a:gd name="connsiteX1" fmla="*/ 374468 w 2252059"/>
                <a:gd name="connsiteY1" fmla="*/ 722811 h 757645"/>
                <a:gd name="connsiteX2" fmla="*/ 339634 w 2252059"/>
                <a:gd name="connsiteY2" fmla="*/ 757645 h 757645"/>
                <a:gd name="connsiteX3" fmla="*/ 0 w 2252059"/>
                <a:gd name="connsiteY3" fmla="*/ 757645 h 757645"/>
                <a:gd name="connsiteX4" fmla="*/ 0 w 2252059"/>
                <a:gd name="connsiteY4" fmla="*/ 583474 h 757645"/>
                <a:gd name="connsiteX5" fmla="*/ 0 w 2252059"/>
                <a:gd name="connsiteY5" fmla="*/ 583474 h 757645"/>
                <a:gd name="connsiteX6" fmla="*/ 0 w 2252059"/>
                <a:gd name="connsiteY6" fmla="*/ 522514 h 757645"/>
                <a:gd name="connsiteX7" fmla="*/ 0 w 2252059"/>
                <a:gd name="connsiteY7" fmla="*/ 426720 h 757645"/>
                <a:gd name="connsiteX8" fmla="*/ 269965 w 2252059"/>
                <a:gd name="connsiteY8" fmla="*/ 0 h 757645"/>
                <a:gd name="connsiteX9" fmla="*/ 2116999 w 2252059"/>
                <a:gd name="connsiteY9" fmla="*/ 0 h 757645"/>
                <a:gd name="connsiteX10" fmla="*/ 2111597 w 2252059"/>
                <a:gd name="connsiteY10" fmla="*/ 354807 h 757645"/>
                <a:gd name="connsiteX11" fmla="*/ 2116182 w 2252059"/>
                <a:gd name="connsiteY11" fmla="*/ 722811 h 757645"/>
                <a:gd name="connsiteX0" fmla="*/ 2111597 w 2255599"/>
                <a:gd name="connsiteY0" fmla="*/ 354807 h 757645"/>
                <a:gd name="connsiteX1" fmla="*/ 2116182 w 2255599"/>
                <a:gd name="connsiteY1" fmla="*/ 722811 h 757645"/>
                <a:gd name="connsiteX2" fmla="*/ 374468 w 2255599"/>
                <a:gd name="connsiteY2" fmla="*/ 722811 h 757645"/>
                <a:gd name="connsiteX3" fmla="*/ 339634 w 2255599"/>
                <a:gd name="connsiteY3" fmla="*/ 757645 h 757645"/>
                <a:gd name="connsiteX4" fmla="*/ 0 w 2255599"/>
                <a:gd name="connsiteY4" fmla="*/ 757645 h 757645"/>
                <a:gd name="connsiteX5" fmla="*/ 0 w 2255599"/>
                <a:gd name="connsiteY5" fmla="*/ 583474 h 757645"/>
                <a:gd name="connsiteX6" fmla="*/ 0 w 2255599"/>
                <a:gd name="connsiteY6" fmla="*/ 583474 h 757645"/>
                <a:gd name="connsiteX7" fmla="*/ 0 w 2255599"/>
                <a:gd name="connsiteY7" fmla="*/ 522514 h 757645"/>
                <a:gd name="connsiteX8" fmla="*/ 0 w 2255599"/>
                <a:gd name="connsiteY8" fmla="*/ 426720 h 757645"/>
                <a:gd name="connsiteX9" fmla="*/ 269965 w 2255599"/>
                <a:gd name="connsiteY9" fmla="*/ 0 h 757645"/>
                <a:gd name="connsiteX10" fmla="*/ 2116999 w 2255599"/>
                <a:gd name="connsiteY10" fmla="*/ 0 h 757645"/>
                <a:gd name="connsiteX11" fmla="*/ 2203037 w 2255599"/>
                <a:gd name="connsiteY11" fmla="*/ 446247 h 757645"/>
                <a:gd name="connsiteX0" fmla="*/ 2111597 w 2243650"/>
                <a:gd name="connsiteY0" fmla="*/ 354807 h 757645"/>
                <a:gd name="connsiteX1" fmla="*/ 2116182 w 2243650"/>
                <a:gd name="connsiteY1" fmla="*/ 722811 h 757645"/>
                <a:gd name="connsiteX2" fmla="*/ 374468 w 2243650"/>
                <a:gd name="connsiteY2" fmla="*/ 722811 h 757645"/>
                <a:gd name="connsiteX3" fmla="*/ 339634 w 2243650"/>
                <a:gd name="connsiteY3" fmla="*/ 757645 h 757645"/>
                <a:gd name="connsiteX4" fmla="*/ 0 w 2243650"/>
                <a:gd name="connsiteY4" fmla="*/ 757645 h 757645"/>
                <a:gd name="connsiteX5" fmla="*/ 0 w 2243650"/>
                <a:gd name="connsiteY5" fmla="*/ 583474 h 757645"/>
                <a:gd name="connsiteX6" fmla="*/ 0 w 2243650"/>
                <a:gd name="connsiteY6" fmla="*/ 583474 h 757645"/>
                <a:gd name="connsiteX7" fmla="*/ 0 w 2243650"/>
                <a:gd name="connsiteY7" fmla="*/ 522514 h 757645"/>
                <a:gd name="connsiteX8" fmla="*/ 0 w 2243650"/>
                <a:gd name="connsiteY8" fmla="*/ 426720 h 757645"/>
                <a:gd name="connsiteX9" fmla="*/ 269965 w 2243650"/>
                <a:gd name="connsiteY9" fmla="*/ 0 h 757645"/>
                <a:gd name="connsiteX10" fmla="*/ 2116999 w 2243650"/>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0 w 2116999"/>
                <a:gd name="connsiteY6" fmla="*/ 522514 h 757645"/>
                <a:gd name="connsiteX7" fmla="*/ 0 w 2116999"/>
                <a:gd name="connsiteY7" fmla="*/ 426720 h 757645"/>
                <a:gd name="connsiteX8" fmla="*/ 269965 w 2116999"/>
                <a:gd name="connsiteY8" fmla="*/ 0 h 757645"/>
                <a:gd name="connsiteX9" fmla="*/ 2116999 w 2116999"/>
                <a:gd name="connsiteY9" fmla="*/ 0 h 757645"/>
                <a:gd name="connsiteX0" fmla="*/ 2117521 w 2118338"/>
                <a:gd name="connsiteY0" fmla="*/ 722811 h 757645"/>
                <a:gd name="connsiteX1" fmla="*/ 375807 w 2118338"/>
                <a:gd name="connsiteY1" fmla="*/ 722811 h 757645"/>
                <a:gd name="connsiteX2" fmla="*/ 340973 w 2118338"/>
                <a:gd name="connsiteY2" fmla="*/ 757645 h 757645"/>
                <a:gd name="connsiteX3" fmla="*/ 1339 w 2118338"/>
                <a:gd name="connsiteY3" fmla="*/ 757645 h 757645"/>
                <a:gd name="connsiteX4" fmla="*/ 1339 w 2118338"/>
                <a:gd name="connsiteY4" fmla="*/ 583474 h 757645"/>
                <a:gd name="connsiteX5" fmla="*/ 1339 w 2118338"/>
                <a:gd name="connsiteY5" fmla="*/ 583474 h 757645"/>
                <a:gd name="connsiteX6" fmla="*/ 0 w 2118338"/>
                <a:gd name="connsiteY6" fmla="*/ 548011 h 757645"/>
                <a:gd name="connsiteX7" fmla="*/ 1339 w 2118338"/>
                <a:gd name="connsiteY7" fmla="*/ 522514 h 757645"/>
                <a:gd name="connsiteX8" fmla="*/ 1339 w 2118338"/>
                <a:gd name="connsiteY8" fmla="*/ 426720 h 757645"/>
                <a:gd name="connsiteX9" fmla="*/ 271304 w 2118338"/>
                <a:gd name="connsiteY9" fmla="*/ 0 h 757645"/>
                <a:gd name="connsiteX10" fmla="*/ 2118338 w 2118338"/>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57759 w 2158576"/>
                <a:gd name="connsiteY0" fmla="*/ 722811 h 757645"/>
                <a:gd name="connsiteX1" fmla="*/ 416045 w 2158576"/>
                <a:gd name="connsiteY1" fmla="*/ 722811 h 757645"/>
                <a:gd name="connsiteX2" fmla="*/ 381211 w 2158576"/>
                <a:gd name="connsiteY2" fmla="*/ 757645 h 757645"/>
                <a:gd name="connsiteX3" fmla="*/ 41577 w 2158576"/>
                <a:gd name="connsiteY3" fmla="*/ 757645 h 757645"/>
                <a:gd name="connsiteX4" fmla="*/ 41577 w 2158576"/>
                <a:gd name="connsiteY4" fmla="*/ 583474 h 757645"/>
                <a:gd name="connsiteX5" fmla="*/ 41577 w 2158576"/>
                <a:gd name="connsiteY5" fmla="*/ 583474 h 757645"/>
                <a:gd name="connsiteX6" fmla="*/ 83101 w 2158576"/>
                <a:gd name="connsiteY6" fmla="*/ 581349 h 757645"/>
                <a:gd name="connsiteX7" fmla="*/ 41577 w 2158576"/>
                <a:gd name="connsiteY7" fmla="*/ 522514 h 757645"/>
                <a:gd name="connsiteX8" fmla="*/ 41577 w 2158576"/>
                <a:gd name="connsiteY8" fmla="*/ 426720 h 757645"/>
                <a:gd name="connsiteX9" fmla="*/ 311542 w 2158576"/>
                <a:gd name="connsiteY9" fmla="*/ 0 h 757645"/>
                <a:gd name="connsiteX10" fmla="*/ 2158576 w 2158576"/>
                <a:gd name="connsiteY10" fmla="*/ 0 h 757645"/>
                <a:gd name="connsiteX0" fmla="*/ 2133490 w 2134307"/>
                <a:gd name="connsiteY0" fmla="*/ 722811 h 757645"/>
                <a:gd name="connsiteX1" fmla="*/ 391776 w 2134307"/>
                <a:gd name="connsiteY1" fmla="*/ 722811 h 757645"/>
                <a:gd name="connsiteX2" fmla="*/ 356942 w 2134307"/>
                <a:gd name="connsiteY2" fmla="*/ 757645 h 757645"/>
                <a:gd name="connsiteX3" fmla="*/ 17308 w 2134307"/>
                <a:gd name="connsiteY3" fmla="*/ 757645 h 757645"/>
                <a:gd name="connsiteX4" fmla="*/ 17308 w 2134307"/>
                <a:gd name="connsiteY4" fmla="*/ 583474 h 757645"/>
                <a:gd name="connsiteX5" fmla="*/ 17308 w 2134307"/>
                <a:gd name="connsiteY5" fmla="*/ 583474 h 757645"/>
                <a:gd name="connsiteX6" fmla="*/ 58832 w 2134307"/>
                <a:gd name="connsiteY6" fmla="*/ 581349 h 757645"/>
                <a:gd name="connsiteX7" fmla="*/ 17308 w 2134307"/>
                <a:gd name="connsiteY7" fmla="*/ 522514 h 757645"/>
                <a:gd name="connsiteX8" fmla="*/ 17308 w 2134307"/>
                <a:gd name="connsiteY8" fmla="*/ 426720 h 757645"/>
                <a:gd name="connsiteX9" fmla="*/ 287273 w 2134307"/>
                <a:gd name="connsiteY9" fmla="*/ 0 h 757645"/>
                <a:gd name="connsiteX10" fmla="*/ 2134307 w 2134307"/>
                <a:gd name="connsiteY10" fmla="*/ 0 h 757645"/>
                <a:gd name="connsiteX0" fmla="*/ 2142733 w 2143550"/>
                <a:gd name="connsiteY0" fmla="*/ 722811 h 757645"/>
                <a:gd name="connsiteX1" fmla="*/ 401019 w 2143550"/>
                <a:gd name="connsiteY1" fmla="*/ 722811 h 757645"/>
                <a:gd name="connsiteX2" fmla="*/ 366185 w 2143550"/>
                <a:gd name="connsiteY2" fmla="*/ 757645 h 757645"/>
                <a:gd name="connsiteX3" fmla="*/ 26551 w 2143550"/>
                <a:gd name="connsiteY3" fmla="*/ 757645 h 757645"/>
                <a:gd name="connsiteX4" fmla="*/ 26551 w 2143550"/>
                <a:gd name="connsiteY4" fmla="*/ 583474 h 757645"/>
                <a:gd name="connsiteX5" fmla="*/ 26551 w 2143550"/>
                <a:gd name="connsiteY5" fmla="*/ 583474 h 757645"/>
                <a:gd name="connsiteX6" fmla="*/ 68075 w 2143550"/>
                <a:gd name="connsiteY6" fmla="*/ 581349 h 757645"/>
                <a:gd name="connsiteX7" fmla="*/ 26551 w 2143550"/>
                <a:gd name="connsiteY7" fmla="*/ 522514 h 757645"/>
                <a:gd name="connsiteX8" fmla="*/ 14645 w 2143550"/>
                <a:gd name="connsiteY8" fmla="*/ 348139 h 757645"/>
                <a:gd name="connsiteX9" fmla="*/ 296516 w 2143550"/>
                <a:gd name="connsiteY9" fmla="*/ 0 h 757645"/>
                <a:gd name="connsiteX10" fmla="*/ 2143550 w 2143550"/>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45244 w 2116999"/>
                <a:gd name="connsiteY8" fmla="*/ 360045 h 757645"/>
                <a:gd name="connsiteX9" fmla="*/ 269965 w 2116999"/>
                <a:gd name="connsiteY9" fmla="*/ 0 h 757645"/>
                <a:gd name="connsiteX10" fmla="*/ 2116999 w 2116999"/>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33338 w 2116999"/>
                <a:gd name="connsiteY8" fmla="*/ 357664 h 757645"/>
                <a:gd name="connsiteX9" fmla="*/ 269965 w 2116999"/>
                <a:gd name="connsiteY9" fmla="*/ 0 h 757645"/>
                <a:gd name="connsiteX10" fmla="*/ 2116999 w 2116999"/>
                <a:gd name="connsiteY10" fmla="*/ 0 h 757645"/>
                <a:gd name="connsiteX0" fmla="*/ 2122011 w 2122828"/>
                <a:gd name="connsiteY0" fmla="*/ 722811 h 757645"/>
                <a:gd name="connsiteX1" fmla="*/ 380297 w 2122828"/>
                <a:gd name="connsiteY1" fmla="*/ 722811 h 757645"/>
                <a:gd name="connsiteX2" fmla="*/ 345463 w 2122828"/>
                <a:gd name="connsiteY2" fmla="*/ 757645 h 757645"/>
                <a:gd name="connsiteX3" fmla="*/ 5829 w 2122828"/>
                <a:gd name="connsiteY3" fmla="*/ 757645 h 757645"/>
                <a:gd name="connsiteX4" fmla="*/ 5829 w 2122828"/>
                <a:gd name="connsiteY4" fmla="*/ 583474 h 757645"/>
                <a:gd name="connsiteX5" fmla="*/ 5829 w 2122828"/>
                <a:gd name="connsiteY5" fmla="*/ 583474 h 757645"/>
                <a:gd name="connsiteX6" fmla="*/ 47353 w 2122828"/>
                <a:gd name="connsiteY6" fmla="*/ 581349 h 757645"/>
                <a:gd name="connsiteX7" fmla="*/ 1067 w 2122828"/>
                <a:gd name="connsiteY7" fmla="*/ 527276 h 757645"/>
                <a:gd name="connsiteX8" fmla="*/ 39167 w 2122828"/>
                <a:gd name="connsiteY8" fmla="*/ 357664 h 757645"/>
                <a:gd name="connsiteX9" fmla="*/ 275794 w 2122828"/>
                <a:gd name="connsiteY9" fmla="*/ 0 h 757645"/>
                <a:gd name="connsiteX10" fmla="*/ 2122828 w 2122828"/>
                <a:gd name="connsiteY10" fmla="*/ 0 h 757645"/>
                <a:gd name="connsiteX0" fmla="*/ 2122011 w 2122828"/>
                <a:gd name="connsiteY0" fmla="*/ 724869 h 759703"/>
                <a:gd name="connsiteX1" fmla="*/ 380297 w 2122828"/>
                <a:gd name="connsiteY1" fmla="*/ 724869 h 759703"/>
                <a:gd name="connsiteX2" fmla="*/ 345463 w 2122828"/>
                <a:gd name="connsiteY2" fmla="*/ 759703 h 759703"/>
                <a:gd name="connsiteX3" fmla="*/ 5829 w 2122828"/>
                <a:gd name="connsiteY3" fmla="*/ 759703 h 759703"/>
                <a:gd name="connsiteX4" fmla="*/ 5829 w 2122828"/>
                <a:gd name="connsiteY4" fmla="*/ 585532 h 759703"/>
                <a:gd name="connsiteX5" fmla="*/ 5829 w 2122828"/>
                <a:gd name="connsiteY5" fmla="*/ 585532 h 759703"/>
                <a:gd name="connsiteX6" fmla="*/ 47353 w 2122828"/>
                <a:gd name="connsiteY6" fmla="*/ 583407 h 759703"/>
                <a:gd name="connsiteX7" fmla="*/ 1067 w 2122828"/>
                <a:gd name="connsiteY7" fmla="*/ 529334 h 759703"/>
                <a:gd name="connsiteX8" fmla="*/ 39167 w 2122828"/>
                <a:gd name="connsiteY8" fmla="*/ 359722 h 759703"/>
                <a:gd name="connsiteX9" fmla="*/ 275794 w 2122828"/>
                <a:gd name="connsiteY9" fmla="*/ 2058 h 759703"/>
                <a:gd name="connsiteX10" fmla="*/ 323578 w 2122828"/>
                <a:gd name="connsiteY10" fmla="*/ 0 h 759703"/>
                <a:gd name="connsiteX11" fmla="*/ 2122828 w 212282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4482" h="759703">
                  <a:moveTo>
                    <a:pt x="2123665" y="724869"/>
                  </a:moveTo>
                  <a:lnTo>
                    <a:pt x="381951" y="724869"/>
                  </a:lnTo>
                  <a:lnTo>
                    <a:pt x="347117" y="759703"/>
                  </a:lnTo>
                  <a:lnTo>
                    <a:pt x="7483" y="759703"/>
                  </a:lnTo>
                  <a:lnTo>
                    <a:pt x="7483" y="585532"/>
                  </a:lnTo>
                  <a:lnTo>
                    <a:pt x="7483" y="585532"/>
                  </a:lnTo>
                  <a:lnTo>
                    <a:pt x="49007" y="583407"/>
                  </a:lnTo>
                  <a:cubicBezTo>
                    <a:pt x="49453" y="574908"/>
                    <a:pt x="4085" y="566615"/>
                    <a:pt x="2721" y="529334"/>
                  </a:cubicBezTo>
                  <a:cubicBezTo>
                    <a:pt x="1357" y="492053"/>
                    <a:pt x="-12931" y="447944"/>
                    <a:pt x="40821" y="359722"/>
                  </a:cubicBezTo>
                  <a:cubicBezTo>
                    <a:pt x="94573" y="271500"/>
                    <a:pt x="263705" y="80"/>
                    <a:pt x="325232" y="0"/>
                  </a:cubicBezTo>
                  <a:lnTo>
                    <a:pt x="2124482" y="2058"/>
                  </a:lnTo>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24" name="Freeform 223"/>
            <p:cNvSpPr/>
            <p:nvPr/>
          </p:nvSpPr>
          <p:spPr>
            <a:xfrm flipH="1">
              <a:off x="4065930" y="4599831"/>
              <a:ext cx="123825" cy="130175"/>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25" name="Freeform 224"/>
            <p:cNvSpPr/>
            <p:nvPr/>
          </p:nvSpPr>
          <p:spPr>
            <a:xfrm>
              <a:off x="470605" y="4599831"/>
              <a:ext cx="123825" cy="130175"/>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241" name="Rectangle 240"/>
          <p:cNvSpPr/>
          <p:nvPr/>
        </p:nvSpPr>
        <p:spPr bwMode="auto">
          <a:xfrm>
            <a:off x="6223032" y="5373755"/>
            <a:ext cx="90000" cy="90000"/>
          </a:xfrm>
          <a:prstGeom prst="rect">
            <a:avLst/>
          </a:prstGeom>
          <a:solidFill>
            <a:srgbClr val="00B050">
              <a:alpha val="69804"/>
            </a:srgbClr>
          </a:solidFill>
          <a:ln>
            <a:solidFill>
              <a:schemeClr val="bg1"/>
            </a:solidFill>
          </a:ln>
          <a:effectLst>
            <a:outerShdw blurRad="50800" dist="38100" dir="8100000" algn="tr"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72000" tIns="72000" rIns="72000" bIns="72000" numCol="1" rtlCol="0" anchor="t" anchorCtr="0" compatLnSpc="1">
            <a:prstTxWarp prst="textNoShape">
              <a:avLst/>
            </a:prstTxWarp>
          </a:bodyPr>
          <a:lstStyle/>
          <a:p>
            <a:pPr rtl="0">
              <a:lnSpc>
                <a:spcPct val="90000"/>
              </a:lnSpc>
              <a:spcBef>
                <a:spcPts val="0"/>
              </a:spcBef>
              <a:spcAft>
                <a:spcPts val="0"/>
              </a:spcAft>
              <a:buClr>
                <a:srgbClr val="1B5CA5"/>
              </a:buClr>
              <a:tabLst>
                <a:tab pos="180975" algn="l"/>
              </a:tabLst>
            </a:pPr>
            <a:endParaRPr lang="en-GB" sz="800" i="1" dirty="0">
              <a:solidFill>
                <a:schemeClr val="bg1"/>
              </a:solidFill>
              <a:latin typeface="Arial" panose="020B0604020202020204" pitchFamily="34" charset="0"/>
              <a:cs typeface="Arial" panose="020B0604020202020204" pitchFamily="34" charset="0"/>
            </a:endParaRPr>
          </a:p>
        </p:txBody>
      </p:sp>
      <p:sp>
        <p:nvSpPr>
          <p:cNvPr id="242" name="TextBox 241"/>
          <p:cNvSpPr txBox="1"/>
          <p:nvPr/>
        </p:nvSpPr>
        <p:spPr>
          <a:xfrm>
            <a:off x="6289847" y="5295645"/>
            <a:ext cx="630301" cy="246221"/>
          </a:xfrm>
          <a:prstGeom prst="rect">
            <a:avLst/>
          </a:prstGeom>
          <a:noFill/>
        </p:spPr>
        <p:txBody>
          <a:bodyPr wrap="none" rtlCol="0">
            <a:spAutoFit/>
          </a:bodyPr>
          <a:lstStyle/>
          <a:p>
            <a:pPr rtl="0"/>
            <a:r>
              <a:rPr lang="ru-RU" sz="1000" dirty="0">
                <a:latin typeface="Arial" pitchFamily="34" charset="0"/>
                <a:cs typeface="Arial" pitchFamily="34" charset="0"/>
              </a:rPr>
              <a:t>Маневровый</a:t>
            </a:r>
            <a:endParaRPr lang="en-GB" sz="1000" dirty="0" smtClean="0">
              <a:latin typeface="Arial" pitchFamily="34" charset="0"/>
              <a:cs typeface="Arial" pitchFamily="34" charset="0"/>
            </a:endParaRPr>
          </a:p>
        </p:txBody>
      </p:sp>
      <p:sp>
        <p:nvSpPr>
          <p:cNvPr id="243" name="Rectangle 242"/>
          <p:cNvSpPr/>
          <p:nvPr/>
        </p:nvSpPr>
        <p:spPr bwMode="auto">
          <a:xfrm>
            <a:off x="7166263" y="4911839"/>
            <a:ext cx="90000" cy="90000"/>
          </a:xfrm>
          <a:prstGeom prst="rect">
            <a:avLst/>
          </a:prstGeom>
          <a:solidFill>
            <a:srgbClr val="FF5353">
              <a:alpha val="69804"/>
            </a:srgbClr>
          </a:solidFill>
          <a:ln>
            <a:solidFill>
              <a:schemeClr val="bg1"/>
            </a:solidFill>
          </a:ln>
          <a:effectLst>
            <a:outerShdw blurRad="50800" dist="38100" dir="8100000" algn="tr"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72000" tIns="72000" rIns="72000" bIns="72000" numCol="1" rtlCol="0" anchor="t" anchorCtr="0" compatLnSpc="1">
            <a:prstTxWarp prst="textNoShape">
              <a:avLst/>
            </a:prstTxWarp>
          </a:bodyPr>
          <a:lstStyle/>
          <a:p>
            <a:pPr rtl="0">
              <a:lnSpc>
                <a:spcPct val="90000"/>
              </a:lnSpc>
              <a:spcBef>
                <a:spcPts val="0"/>
              </a:spcBef>
              <a:spcAft>
                <a:spcPts val="0"/>
              </a:spcAft>
              <a:buClr>
                <a:srgbClr val="1B5CA5"/>
              </a:buClr>
              <a:tabLst>
                <a:tab pos="180975" algn="l"/>
              </a:tabLst>
            </a:pPr>
            <a:endParaRPr lang="en-GB" i="1" dirty="0">
              <a:solidFill>
                <a:schemeClr val="bg1"/>
              </a:solidFill>
              <a:latin typeface="Arial" panose="020B0604020202020204" pitchFamily="34" charset="0"/>
              <a:cs typeface="Arial" panose="020B0604020202020204" pitchFamily="34" charset="0"/>
            </a:endParaRPr>
          </a:p>
        </p:txBody>
      </p:sp>
      <p:sp>
        <p:nvSpPr>
          <p:cNvPr id="244" name="TextBox 243"/>
          <p:cNvSpPr txBox="1"/>
          <p:nvPr/>
        </p:nvSpPr>
        <p:spPr>
          <a:xfrm>
            <a:off x="7227736" y="4833728"/>
            <a:ext cx="559769" cy="246221"/>
          </a:xfrm>
          <a:prstGeom prst="rect">
            <a:avLst/>
          </a:prstGeom>
          <a:noFill/>
        </p:spPr>
        <p:txBody>
          <a:bodyPr wrap="none" rtlCol="0">
            <a:spAutoFit/>
          </a:bodyPr>
          <a:lstStyle/>
          <a:p>
            <a:pPr rtl="0"/>
            <a:r>
              <a:rPr lang="ru-RU" sz="1000">
                <a:latin typeface="Arial" pitchFamily="34" charset="0"/>
                <a:cs typeface="Arial" pitchFamily="34" charset="0"/>
              </a:rPr>
              <a:t>Тепловоз</a:t>
            </a:r>
          </a:p>
        </p:txBody>
      </p:sp>
      <p:sp>
        <p:nvSpPr>
          <p:cNvPr id="245" name="Rectangle 244"/>
          <p:cNvSpPr/>
          <p:nvPr/>
        </p:nvSpPr>
        <p:spPr bwMode="auto">
          <a:xfrm>
            <a:off x="7159810" y="3891059"/>
            <a:ext cx="90000" cy="90000"/>
          </a:xfrm>
          <a:prstGeom prst="rect">
            <a:avLst/>
          </a:prstGeom>
          <a:solidFill>
            <a:srgbClr val="02356F">
              <a:alpha val="69804"/>
            </a:srgbClr>
          </a:solidFill>
          <a:ln>
            <a:solidFill>
              <a:schemeClr val="bg1"/>
            </a:solidFill>
          </a:ln>
          <a:effectLst>
            <a:outerShdw blurRad="50800" dist="38100" dir="8100000" algn="tr"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algn="ctr" rtl="0">
              <a:lnSpc>
                <a:spcPct val="90000"/>
              </a:lnSpc>
              <a:spcBef>
                <a:spcPts val="0"/>
              </a:spcBef>
              <a:spcAft>
                <a:spcPts val="0"/>
              </a:spcAft>
            </a:pPr>
            <a:endParaRPr lang="en-GB" sz="1200" b="1" dirty="0">
              <a:solidFill>
                <a:schemeClr val="bg1"/>
              </a:solidFill>
              <a:effectLst>
                <a:glow rad="101600">
                  <a:srgbClr val="02356F">
                    <a:alpha val="60000"/>
                  </a:srgbClr>
                </a:glow>
              </a:effectLst>
              <a:latin typeface="Arial" panose="020B0604020202020204" pitchFamily="34" charset="0"/>
              <a:cs typeface="Arial" panose="020B0604020202020204" pitchFamily="34" charset="0"/>
            </a:endParaRPr>
          </a:p>
        </p:txBody>
      </p:sp>
      <p:sp>
        <p:nvSpPr>
          <p:cNvPr id="246" name="TextBox 245"/>
          <p:cNvSpPr txBox="1"/>
          <p:nvPr/>
        </p:nvSpPr>
        <p:spPr>
          <a:xfrm>
            <a:off x="7214951" y="3808654"/>
            <a:ext cx="604653" cy="246221"/>
          </a:xfrm>
          <a:prstGeom prst="rect">
            <a:avLst/>
          </a:prstGeom>
          <a:noFill/>
        </p:spPr>
        <p:txBody>
          <a:bodyPr wrap="none" rtlCol="0">
            <a:spAutoFit/>
          </a:bodyPr>
          <a:lstStyle/>
          <a:p>
            <a:pPr rtl="0"/>
            <a:r>
              <a:rPr lang="ru-RU" sz="1000">
                <a:latin typeface="Arial" pitchFamily="34" charset="0"/>
                <a:cs typeface="Arial" pitchFamily="34" charset="0"/>
              </a:rPr>
              <a:t>Электровоз</a:t>
            </a:r>
          </a:p>
        </p:txBody>
      </p:sp>
      <p:sp>
        <p:nvSpPr>
          <p:cNvPr id="247" name="TextBox 246"/>
          <p:cNvSpPr txBox="1"/>
          <p:nvPr/>
        </p:nvSpPr>
        <p:spPr>
          <a:xfrm>
            <a:off x="8587687" y="2545459"/>
            <a:ext cx="526106" cy="246221"/>
          </a:xfrm>
          <a:prstGeom prst="rect">
            <a:avLst/>
          </a:prstGeom>
          <a:noFill/>
        </p:spPr>
        <p:txBody>
          <a:bodyPr wrap="none" rtlCol="0">
            <a:spAutoFit/>
          </a:bodyPr>
          <a:lstStyle/>
          <a:p>
            <a:pPr rtl="0"/>
            <a:r>
              <a:rPr lang="ru-RU" sz="1000" dirty="0">
                <a:latin typeface="Arial" pitchFamily="34" charset="0"/>
                <a:cs typeface="Arial" pitchFamily="34" charset="0"/>
              </a:rPr>
              <a:t>VHST</a:t>
            </a:r>
          </a:p>
        </p:txBody>
      </p:sp>
      <p:sp>
        <p:nvSpPr>
          <p:cNvPr id="248" name="Rectangle 247"/>
          <p:cNvSpPr/>
          <p:nvPr/>
        </p:nvSpPr>
        <p:spPr bwMode="auto">
          <a:xfrm>
            <a:off x="8489295" y="2623569"/>
            <a:ext cx="90000" cy="90000"/>
          </a:xfrm>
          <a:prstGeom prst="rect">
            <a:avLst/>
          </a:prstGeom>
          <a:solidFill>
            <a:srgbClr val="A6A6A6">
              <a:alpha val="69804"/>
            </a:srgbClr>
          </a:solidFill>
          <a:ln>
            <a:solidFill>
              <a:schemeClr val="bg1"/>
            </a:solidFill>
          </a:ln>
          <a:effectLst>
            <a:outerShdw blurRad="50800" dist="38100" dir="8100000" algn="tr"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algn="ctr" rtl="0">
              <a:lnSpc>
                <a:spcPct val="90000"/>
              </a:lnSpc>
              <a:spcBef>
                <a:spcPts val="0"/>
              </a:spcBef>
              <a:spcAft>
                <a:spcPts val="0"/>
              </a:spcAft>
            </a:pPr>
            <a:endParaRPr lang="en-GB" sz="1200" b="1" dirty="0">
              <a:solidFill>
                <a:schemeClr val="bg1"/>
              </a:solidFill>
              <a:effectLst>
                <a:glow rad="101600">
                  <a:srgbClr val="A6A6A6">
                    <a:alpha val="60000"/>
                  </a:srgb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297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0"/>
      <p:bldP spid="24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ru-RU">
                <a:latin typeface="Arial" panose="020B0604020202020204" pitchFamily="34" charset="0"/>
              </a:rPr>
              <a:t>Требования экологической безопасности</a:t>
            </a:r>
            <a:endParaRPr lang="en-US" dirty="0">
              <a:latin typeface="Arial" panose="020B0604020202020204" pitchFamily="34" charset="0"/>
            </a:endParaRPr>
          </a:p>
        </p:txBody>
      </p:sp>
      <p:sp>
        <p:nvSpPr>
          <p:cNvPr id="3" name="Espace réservé du texte 2"/>
          <p:cNvSpPr>
            <a:spLocks noGrp="1"/>
          </p:cNvSpPr>
          <p:nvPr>
            <p:ph type="body" sz="quarter" idx="10"/>
          </p:nvPr>
        </p:nvSpPr>
        <p:spPr/>
        <p:txBody>
          <a:bodyPr rtlCol="0">
            <a:noAutofit/>
          </a:bodyPr>
          <a:lstStyle/>
          <a:p>
            <a:pPr rtl="0"/>
            <a:r>
              <a:rPr lang="ru-RU" sz="1800" dirty="0">
                <a:latin typeface="Arial" panose="020B0604020202020204" pitchFamily="34" charset="0"/>
              </a:rPr>
              <a:t>Эволюция мировых требований экологической безопасности, применяемым к дизель-поездам</a:t>
            </a:r>
            <a:endParaRPr lang="en-US" sz="1800" dirty="0">
              <a:latin typeface="Arial" panose="020B0604020202020204" pitchFamily="34" charset="0"/>
            </a:endParaRPr>
          </a:p>
        </p:txBody>
      </p:sp>
      <p:pic>
        <p:nvPicPr>
          <p:cNvPr id="5" name="Picture 2" descr="epa_eu_nonroad_chart_950x5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634" y="2060576"/>
            <a:ext cx="4351867"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eck 1"/>
          <p:cNvSpPr>
            <a:spLocks noChangeArrowheads="1"/>
          </p:cNvSpPr>
          <p:nvPr/>
        </p:nvSpPr>
        <p:spPr bwMode="auto">
          <a:xfrm>
            <a:off x="283635" y="5827714"/>
            <a:ext cx="43518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lgn="l" rtl="0" eaLnBrk="0" hangingPunct="0">
              <a:lnSpc>
                <a:spcPct val="90000"/>
              </a:lnSpc>
              <a:spcBef>
                <a:spcPts val="1000"/>
              </a:spcBef>
              <a:spcAft>
                <a:spcPts val="600"/>
              </a:spcAft>
              <a:buClr>
                <a:srgbClr val="1B5CA5"/>
              </a:buClr>
              <a:buFont typeface="Arial" pitchFamily="34" charset="0"/>
              <a:buChar char="•"/>
              <a:defRPr sz="2400">
                <a:solidFill>
                  <a:schemeClr val="tx1"/>
                </a:solidFill>
                <a:latin typeface="Alstom" pitchFamily="2" charset="0"/>
              </a:defRPr>
            </a:lvl1pPr>
            <a:lvl2pPr marL="742950" indent="-285750" algn="l" rtl="0" eaLnBrk="0" hangingPunct="0">
              <a:lnSpc>
                <a:spcPct val="90000"/>
              </a:lnSpc>
              <a:buClr>
                <a:srgbClr val="1B5CA5"/>
              </a:buClr>
              <a:buFont typeface="Alstom" pitchFamily="2" charset="0"/>
              <a:buChar char="−"/>
              <a:defRPr sz="2200">
                <a:solidFill>
                  <a:schemeClr val="tx1"/>
                </a:solidFill>
                <a:latin typeface="Alstom" pitchFamily="2" charset="0"/>
              </a:defRPr>
            </a:lvl2pPr>
            <a:lvl3pPr marL="1143000" indent="-228600" algn="l" rtl="0" eaLnBrk="0" hangingPunct="0">
              <a:spcBef>
                <a:spcPct val="20000"/>
              </a:spcBef>
              <a:buClr>
                <a:srgbClr val="1B5CA5"/>
              </a:buClr>
              <a:buFont typeface="Arial" pitchFamily="34" charset="0"/>
              <a:buChar char="•"/>
              <a:defRPr sz="2000">
                <a:solidFill>
                  <a:schemeClr val="tx1"/>
                </a:solidFill>
                <a:latin typeface="Alstom" pitchFamily="2" charset="0"/>
              </a:defRPr>
            </a:lvl3pPr>
            <a:lvl4pPr marL="1600200" indent="-228600" algn="l" rtl="0" eaLnBrk="0" hangingPunct="0">
              <a:spcBef>
                <a:spcPct val="20000"/>
              </a:spcBef>
              <a:buClr>
                <a:srgbClr val="1B5CA5"/>
              </a:buClr>
              <a:buFont typeface="Alstom" pitchFamily="2" charset="0"/>
              <a:buChar char="−"/>
              <a:defRPr>
                <a:solidFill>
                  <a:schemeClr val="tx1"/>
                </a:solidFill>
                <a:latin typeface="Alstom" pitchFamily="2" charset="0"/>
              </a:defRPr>
            </a:lvl4pPr>
            <a:lvl5pPr marL="2057400" indent="-228600" algn="l" rtl="0" eaLnBrk="0" hangingPunct="0">
              <a:spcBef>
                <a:spcPct val="20000"/>
              </a:spcBef>
              <a:buClr>
                <a:srgbClr val="1B5CA5"/>
              </a:buClr>
              <a:buFont typeface="Arial" pitchFamily="34" charset="0"/>
              <a:buChar char="•"/>
              <a:defRPr>
                <a:solidFill>
                  <a:schemeClr val="tx1"/>
                </a:solidFill>
                <a:latin typeface="Alstom" pitchFamily="2" charset="0"/>
              </a:defRPr>
            </a:lvl5pPr>
            <a:lvl6pPr marL="2514600" indent="-228600" algn="l" rtl="0" eaLnBrk="0" fontAlgn="base" hangingPunct="0">
              <a:spcBef>
                <a:spcPct val="20000"/>
              </a:spcBef>
              <a:spcAft>
                <a:spcPct val="0"/>
              </a:spcAft>
              <a:buClr>
                <a:srgbClr val="1B5CA5"/>
              </a:buClr>
              <a:buFont typeface="Arial" pitchFamily="34" charset="0"/>
              <a:buChar char="•"/>
              <a:defRPr>
                <a:solidFill>
                  <a:schemeClr val="tx1"/>
                </a:solidFill>
                <a:latin typeface="Alstom" pitchFamily="2" charset="0"/>
              </a:defRPr>
            </a:lvl6pPr>
            <a:lvl7pPr marL="2971800" indent="-228600" algn="l" rtl="0" eaLnBrk="0" fontAlgn="base" hangingPunct="0">
              <a:spcBef>
                <a:spcPct val="20000"/>
              </a:spcBef>
              <a:spcAft>
                <a:spcPct val="0"/>
              </a:spcAft>
              <a:buClr>
                <a:srgbClr val="1B5CA5"/>
              </a:buClr>
              <a:buFont typeface="Arial" pitchFamily="34" charset="0"/>
              <a:buChar char="•"/>
              <a:defRPr>
                <a:solidFill>
                  <a:schemeClr val="tx1"/>
                </a:solidFill>
                <a:latin typeface="Alstom" pitchFamily="2" charset="0"/>
              </a:defRPr>
            </a:lvl7pPr>
            <a:lvl8pPr marL="3429000" indent="-228600" algn="l" rtl="0" eaLnBrk="0" fontAlgn="base" hangingPunct="0">
              <a:spcBef>
                <a:spcPct val="20000"/>
              </a:spcBef>
              <a:spcAft>
                <a:spcPct val="0"/>
              </a:spcAft>
              <a:buClr>
                <a:srgbClr val="1B5CA5"/>
              </a:buClr>
              <a:buFont typeface="Arial" pitchFamily="34" charset="0"/>
              <a:buChar char="•"/>
              <a:defRPr>
                <a:solidFill>
                  <a:schemeClr val="tx1"/>
                </a:solidFill>
                <a:latin typeface="Alstom" pitchFamily="2" charset="0"/>
              </a:defRPr>
            </a:lvl8pPr>
            <a:lvl9pPr marL="3886200" indent="-228600" algn="l" rtl="0" eaLnBrk="0" fontAlgn="base" hangingPunct="0">
              <a:spcBef>
                <a:spcPct val="20000"/>
              </a:spcBef>
              <a:spcAft>
                <a:spcPct val="0"/>
              </a:spcAft>
              <a:buClr>
                <a:srgbClr val="1B5CA5"/>
              </a:buClr>
              <a:buFont typeface="Arial" pitchFamily="34" charset="0"/>
              <a:buChar char="•"/>
              <a:defRPr>
                <a:solidFill>
                  <a:schemeClr val="tx1"/>
                </a:solidFill>
                <a:latin typeface="Alstom" pitchFamily="2" charset="0"/>
              </a:defRPr>
            </a:lvl9pPr>
          </a:lstStyle>
          <a:p>
            <a:pPr rtl="0" eaLnBrk="1" hangingPunct="1">
              <a:lnSpc>
                <a:spcPct val="100000"/>
              </a:lnSpc>
              <a:spcBef>
                <a:spcPct val="0"/>
              </a:spcBef>
              <a:spcAft>
                <a:spcPct val="0"/>
              </a:spcAft>
              <a:buClrTx/>
              <a:buFontTx/>
              <a:buNone/>
            </a:pPr>
            <a:r>
              <a:rPr lang="ru-RU" sz="600" dirty="0">
                <a:latin typeface="Arial" panose="020B0604020202020204" pitchFamily="34" charset="0"/>
                <a:cs typeface="Arial" panose="020B0604020202020204" pitchFamily="34" charset="0"/>
              </a:rPr>
              <a:t>Источник, Abb. 1‑1 US EPA und EU-Stage - Emissions-Grenzwerte - Entwicklung</a:t>
            </a:r>
            <a:r>
              <a:rPr lang="ru-RU" sz="600" b="1" dirty="0">
                <a:latin typeface="Arial" panose="020B0604020202020204" pitchFamily="34" charset="0"/>
                <a:cs typeface="Arial" panose="020B0604020202020204" pitchFamily="34" charset="0"/>
              </a:rPr>
              <a:t> </a:t>
            </a:r>
            <a:r>
              <a:rPr lang="ru-RU" sz="600" dirty="0">
                <a:latin typeface="Arial" panose="020B0604020202020204" pitchFamily="34" charset="0"/>
                <a:cs typeface="Arial" panose="020B0604020202020204" pitchFamily="34" charset="0"/>
              </a:rPr>
              <a:t>(Quelle:  http://www.deere.com/wps/dcom/en_ASIA/services_and_support/emissions_information/understanding_emission_regulations/understanding_emission_regulations.page )</a:t>
            </a:r>
          </a:p>
        </p:txBody>
      </p:sp>
      <p:sp>
        <p:nvSpPr>
          <p:cNvPr id="7" name="Rechteck 1"/>
          <p:cNvSpPr>
            <a:spLocks noChangeArrowheads="1"/>
          </p:cNvSpPr>
          <p:nvPr/>
        </p:nvSpPr>
        <p:spPr bwMode="auto">
          <a:xfrm>
            <a:off x="4864100" y="5826126"/>
            <a:ext cx="41921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lgn="l" rtl="0" eaLnBrk="0" hangingPunct="0">
              <a:lnSpc>
                <a:spcPct val="90000"/>
              </a:lnSpc>
              <a:spcBef>
                <a:spcPts val="1000"/>
              </a:spcBef>
              <a:spcAft>
                <a:spcPts val="600"/>
              </a:spcAft>
              <a:buClr>
                <a:srgbClr val="1B5CA5"/>
              </a:buClr>
              <a:buFont typeface="Arial" pitchFamily="34" charset="0"/>
              <a:buChar char="•"/>
              <a:defRPr sz="2400">
                <a:solidFill>
                  <a:schemeClr val="tx1"/>
                </a:solidFill>
                <a:latin typeface="Alstom" pitchFamily="2" charset="0"/>
              </a:defRPr>
            </a:lvl1pPr>
            <a:lvl2pPr marL="742950" indent="-285750" algn="l" rtl="0" eaLnBrk="0" hangingPunct="0">
              <a:lnSpc>
                <a:spcPct val="90000"/>
              </a:lnSpc>
              <a:buClr>
                <a:srgbClr val="1B5CA5"/>
              </a:buClr>
              <a:buFont typeface="Alstom" pitchFamily="2" charset="0"/>
              <a:buChar char="−"/>
              <a:defRPr sz="2200">
                <a:solidFill>
                  <a:schemeClr val="tx1"/>
                </a:solidFill>
                <a:latin typeface="Alstom" pitchFamily="2" charset="0"/>
              </a:defRPr>
            </a:lvl2pPr>
            <a:lvl3pPr marL="1143000" indent="-228600" algn="l" rtl="0" eaLnBrk="0" hangingPunct="0">
              <a:spcBef>
                <a:spcPct val="20000"/>
              </a:spcBef>
              <a:buClr>
                <a:srgbClr val="1B5CA5"/>
              </a:buClr>
              <a:buFont typeface="Arial" pitchFamily="34" charset="0"/>
              <a:buChar char="•"/>
              <a:defRPr sz="2000">
                <a:solidFill>
                  <a:schemeClr val="tx1"/>
                </a:solidFill>
                <a:latin typeface="Alstom" pitchFamily="2" charset="0"/>
              </a:defRPr>
            </a:lvl3pPr>
            <a:lvl4pPr marL="1600200" indent="-228600" algn="l" rtl="0" eaLnBrk="0" hangingPunct="0">
              <a:spcBef>
                <a:spcPct val="20000"/>
              </a:spcBef>
              <a:buClr>
                <a:srgbClr val="1B5CA5"/>
              </a:buClr>
              <a:buFont typeface="Alstom" pitchFamily="2" charset="0"/>
              <a:buChar char="−"/>
              <a:defRPr>
                <a:solidFill>
                  <a:schemeClr val="tx1"/>
                </a:solidFill>
                <a:latin typeface="Alstom" pitchFamily="2" charset="0"/>
              </a:defRPr>
            </a:lvl4pPr>
            <a:lvl5pPr marL="2057400" indent="-228600" algn="l" rtl="0" eaLnBrk="0" hangingPunct="0">
              <a:spcBef>
                <a:spcPct val="20000"/>
              </a:spcBef>
              <a:buClr>
                <a:srgbClr val="1B5CA5"/>
              </a:buClr>
              <a:buFont typeface="Arial" pitchFamily="34" charset="0"/>
              <a:buChar char="•"/>
              <a:defRPr>
                <a:solidFill>
                  <a:schemeClr val="tx1"/>
                </a:solidFill>
                <a:latin typeface="Alstom" pitchFamily="2" charset="0"/>
              </a:defRPr>
            </a:lvl5pPr>
            <a:lvl6pPr marL="2514600" indent="-228600" algn="l" rtl="0" eaLnBrk="0" fontAlgn="base" hangingPunct="0">
              <a:spcBef>
                <a:spcPct val="20000"/>
              </a:spcBef>
              <a:spcAft>
                <a:spcPct val="0"/>
              </a:spcAft>
              <a:buClr>
                <a:srgbClr val="1B5CA5"/>
              </a:buClr>
              <a:buFont typeface="Arial" pitchFamily="34" charset="0"/>
              <a:buChar char="•"/>
              <a:defRPr>
                <a:solidFill>
                  <a:schemeClr val="tx1"/>
                </a:solidFill>
                <a:latin typeface="Alstom" pitchFamily="2" charset="0"/>
              </a:defRPr>
            </a:lvl6pPr>
            <a:lvl7pPr marL="2971800" indent="-228600" algn="l" rtl="0" eaLnBrk="0" fontAlgn="base" hangingPunct="0">
              <a:spcBef>
                <a:spcPct val="20000"/>
              </a:spcBef>
              <a:spcAft>
                <a:spcPct val="0"/>
              </a:spcAft>
              <a:buClr>
                <a:srgbClr val="1B5CA5"/>
              </a:buClr>
              <a:buFont typeface="Arial" pitchFamily="34" charset="0"/>
              <a:buChar char="•"/>
              <a:defRPr>
                <a:solidFill>
                  <a:schemeClr val="tx1"/>
                </a:solidFill>
                <a:latin typeface="Alstom" pitchFamily="2" charset="0"/>
              </a:defRPr>
            </a:lvl7pPr>
            <a:lvl8pPr marL="3429000" indent="-228600" algn="l" rtl="0" eaLnBrk="0" fontAlgn="base" hangingPunct="0">
              <a:spcBef>
                <a:spcPct val="20000"/>
              </a:spcBef>
              <a:spcAft>
                <a:spcPct val="0"/>
              </a:spcAft>
              <a:buClr>
                <a:srgbClr val="1B5CA5"/>
              </a:buClr>
              <a:buFont typeface="Arial" pitchFamily="34" charset="0"/>
              <a:buChar char="•"/>
              <a:defRPr>
                <a:solidFill>
                  <a:schemeClr val="tx1"/>
                </a:solidFill>
                <a:latin typeface="Alstom" pitchFamily="2" charset="0"/>
              </a:defRPr>
            </a:lvl8pPr>
            <a:lvl9pPr marL="3886200" indent="-228600" algn="l" rtl="0" eaLnBrk="0" fontAlgn="base" hangingPunct="0">
              <a:spcBef>
                <a:spcPct val="20000"/>
              </a:spcBef>
              <a:spcAft>
                <a:spcPct val="0"/>
              </a:spcAft>
              <a:buClr>
                <a:srgbClr val="1B5CA5"/>
              </a:buClr>
              <a:buFont typeface="Arial" pitchFamily="34" charset="0"/>
              <a:buChar char="•"/>
              <a:defRPr>
                <a:solidFill>
                  <a:schemeClr val="tx1"/>
                </a:solidFill>
                <a:latin typeface="Alstom" pitchFamily="2" charset="0"/>
              </a:defRPr>
            </a:lvl9pPr>
          </a:lstStyle>
          <a:p>
            <a:pPr rtl="0" eaLnBrk="1" hangingPunct="1">
              <a:lnSpc>
                <a:spcPct val="100000"/>
              </a:lnSpc>
              <a:spcBef>
                <a:spcPct val="0"/>
              </a:spcBef>
              <a:spcAft>
                <a:spcPct val="0"/>
              </a:spcAft>
              <a:buClrTx/>
              <a:buFontTx/>
              <a:buNone/>
            </a:pPr>
            <a:r>
              <a:rPr lang="ru-RU" sz="600" dirty="0">
                <a:latin typeface="Arial" panose="020B0604020202020204" pitchFamily="34" charset="0"/>
                <a:cs typeface="Arial" panose="020B0604020202020204" pitchFamily="34" charset="0"/>
              </a:rPr>
              <a:t>Источник, Emissions-Grenzwerte weltweit für Non-Road-Dieselmotoranwendungen, z. T. werden Bahnanwendungen nicht unter Non-Road erfasst</a:t>
            </a:r>
            <a:r>
              <a:rPr lang="ru-RU" sz="600" b="1" dirty="0">
                <a:latin typeface="Arial" panose="020B0604020202020204" pitchFamily="34" charset="0"/>
                <a:cs typeface="Arial" panose="020B0604020202020204" pitchFamily="34" charset="0"/>
              </a:rPr>
              <a:t> </a:t>
            </a:r>
            <a:r>
              <a:rPr lang="ru-RU" sz="600" dirty="0">
                <a:latin typeface="Arial" panose="020B0604020202020204" pitchFamily="34" charset="0"/>
                <a:cs typeface="Arial" panose="020B0604020202020204" pitchFamily="34" charset="0"/>
              </a:rPr>
              <a:t>(Quelle:  Cummins_2012_Off-Highway Emissions Regulations</a:t>
            </a:r>
            <a:endParaRPr lang="de-DE" altLang="fr-FR" sz="600" dirty="0">
              <a:latin typeface="Arial" panose="020B0604020202020204" pitchFamily="34" charset="0"/>
              <a:cs typeface="Arial" panose="020B0604020202020204" pitchFamily="34" charset="0"/>
            </a:endParaRPr>
          </a:p>
        </p:txBody>
      </p:sp>
      <p:pic>
        <p:nvPicPr>
          <p:cNvPr id="8" name="Grafik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02" y="2184450"/>
            <a:ext cx="4508976" cy="32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83634" y="2249003"/>
            <a:ext cx="3827597" cy="330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Arial" panose="020B0604020202020204" pitchFamily="34" charset="0"/>
              <a:cs typeface="Arial" panose="020B0604020202020204" pitchFamily="34" charset="0"/>
            </a:endParaRPr>
          </a:p>
        </p:txBody>
      </p:sp>
      <p:sp>
        <p:nvSpPr>
          <p:cNvPr id="9" name="Rechteck 10"/>
          <p:cNvSpPr/>
          <p:nvPr/>
        </p:nvSpPr>
        <p:spPr>
          <a:xfrm>
            <a:off x="283635" y="1782057"/>
            <a:ext cx="3730226" cy="867930"/>
          </a:xfrm>
          <a:prstGeom prst="rect">
            <a:avLst/>
          </a:prstGeom>
        </p:spPr>
        <p:txBody>
          <a:bodyPr wrap="square" rtlCol="0">
            <a:spAutoFit/>
          </a:bodyPr>
          <a:lstStyle/>
          <a:p>
            <a:pPr rtl="0">
              <a:lnSpc>
                <a:spcPct val="90000"/>
              </a:lnSpc>
              <a:spcBef>
                <a:spcPts val="1000"/>
              </a:spcBef>
              <a:spcAft>
                <a:spcPts val="600"/>
              </a:spcAft>
              <a:buClr>
                <a:schemeClr val="accent1"/>
              </a:buClr>
              <a:defRPr/>
            </a:pPr>
            <a:r>
              <a:rPr lang="ru-RU" sz="1400" dirty="0">
                <a:solidFill>
                  <a:schemeClr val="accent1"/>
                </a:solidFill>
                <a:latin typeface="Arial" panose="020B0604020202020204" pitchFamily="34" charset="0"/>
                <a:cs typeface="Arial" panose="020B0604020202020204" pitchFamily="34" charset="0"/>
              </a:rPr>
              <a:t>Нормы выброса Агентств по охране окружающей среды США и Европы для железнодорожного транспорта – мощность 37 – 560 кВт (50-750 л.с.)</a:t>
            </a:r>
            <a:endParaRPr lang="en-GB" sz="1400" baseline="30000" dirty="0">
              <a:solidFill>
                <a:schemeClr val="accent1"/>
              </a:solidFill>
              <a:latin typeface="Arial" panose="020B0604020202020204" pitchFamily="34" charset="0"/>
              <a:cs typeface="Arial" panose="020B0604020202020204" pitchFamily="34" charset="0"/>
            </a:endParaRPr>
          </a:p>
        </p:txBody>
      </p:sp>
      <p:sp>
        <p:nvSpPr>
          <p:cNvPr id="11" name="Rectangle 10"/>
          <p:cNvSpPr/>
          <p:nvPr/>
        </p:nvSpPr>
        <p:spPr>
          <a:xfrm>
            <a:off x="4455772" y="2184450"/>
            <a:ext cx="3827597" cy="3304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Arial" panose="020B0604020202020204" pitchFamily="34" charset="0"/>
              <a:cs typeface="Arial" panose="020B0604020202020204" pitchFamily="34" charset="0"/>
            </a:endParaRPr>
          </a:p>
        </p:txBody>
      </p:sp>
      <p:sp>
        <p:nvSpPr>
          <p:cNvPr id="12" name="Rechteck 10"/>
          <p:cNvSpPr/>
          <p:nvPr/>
        </p:nvSpPr>
        <p:spPr>
          <a:xfrm>
            <a:off x="4741811" y="1844824"/>
            <a:ext cx="4314408" cy="286232"/>
          </a:xfrm>
          <a:prstGeom prst="rect">
            <a:avLst/>
          </a:prstGeom>
        </p:spPr>
        <p:txBody>
          <a:bodyPr wrap="square" rtlCol="0">
            <a:spAutoFit/>
          </a:bodyPr>
          <a:lstStyle/>
          <a:p>
            <a:pPr rtl="0">
              <a:lnSpc>
                <a:spcPct val="90000"/>
              </a:lnSpc>
              <a:spcBef>
                <a:spcPts val="1000"/>
              </a:spcBef>
              <a:spcAft>
                <a:spcPts val="600"/>
              </a:spcAft>
              <a:buClr>
                <a:schemeClr val="accent1"/>
              </a:buClr>
              <a:defRPr/>
            </a:pPr>
            <a:r>
              <a:rPr lang="ru-RU" dirty="0">
                <a:solidFill>
                  <a:schemeClr val="accent1"/>
                </a:solidFill>
                <a:latin typeface="Arial" panose="020B0604020202020204" pitchFamily="34" charset="0"/>
                <a:cs typeface="Arial" panose="020B0604020202020204" pitchFamily="34" charset="0"/>
              </a:rPr>
              <a:t>Внедрения классов экологической безопасности</a:t>
            </a:r>
            <a:endParaRPr lang="en-GB" baseline="300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45591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524935"/>
            <a:ext cx="9144000" cy="703145"/>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Arial" panose="020B0604020202020204" pitchFamily="34" charset="0"/>
              <a:cs typeface="Arial" panose="020B0604020202020204" pitchFamily="34" charset="0"/>
            </a:endParaRPr>
          </a:p>
        </p:txBody>
      </p:sp>
      <p:sp>
        <p:nvSpPr>
          <p:cNvPr id="4" name="Espace réservé du texte 3"/>
          <p:cNvSpPr>
            <a:spLocks noGrp="1"/>
          </p:cNvSpPr>
          <p:nvPr>
            <p:ph type="body" sz="quarter" idx="11"/>
          </p:nvPr>
        </p:nvSpPr>
        <p:spPr>
          <a:xfrm>
            <a:off x="179512" y="1158893"/>
            <a:ext cx="6047867" cy="5148580"/>
          </a:xfrm>
        </p:spPr>
        <p:txBody>
          <a:bodyPr rtlCol="0">
            <a:normAutofit fontScale="92500" lnSpcReduction="10000"/>
          </a:bodyPr>
          <a:lstStyle/>
          <a:p>
            <a:pPr marL="180975" lvl="1" indent="-180975" rtl="0">
              <a:lnSpc>
                <a:spcPct val="110000"/>
              </a:lnSpc>
              <a:spcBef>
                <a:spcPts val="0"/>
              </a:spcBef>
              <a:spcAft>
                <a:spcPts val="0"/>
              </a:spcAft>
              <a:buFont typeface="Arial" pitchFamily="34" charset="0"/>
              <a:buChar char="•"/>
            </a:pPr>
            <a:r>
              <a:rPr lang="ru-RU" b="1" dirty="0">
                <a:solidFill>
                  <a:srgbClr val="009900"/>
                </a:solidFill>
                <a:latin typeface="Arial" panose="020B0604020202020204" pitchFamily="34" charset="0"/>
              </a:rPr>
              <a:t>Проверенная конструкция кузова </a:t>
            </a:r>
            <a:r>
              <a:rPr lang="ru-RU" dirty="0">
                <a:latin typeface="Arial" panose="020B0604020202020204" pitchFamily="34" charset="0"/>
              </a:rPr>
              <a:t>дизель-поездов семейства Coradia Lint </a:t>
            </a:r>
          </a:p>
          <a:p>
            <a:pPr marL="0" lvl="1" indent="0" algn="ctr" rtl="0">
              <a:lnSpc>
                <a:spcPct val="110000"/>
              </a:lnSpc>
              <a:spcBef>
                <a:spcPts val="0"/>
              </a:spcBef>
              <a:spcAft>
                <a:spcPts val="0"/>
              </a:spcAft>
              <a:buNone/>
            </a:pPr>
            <a:r>
              <a:rPr lang="ru-RU" sz="2600" b="1" dirty="0">
                <a:solidFill>
                  <a:schemeClr val="accent1"/>
                </a:solidFill>
                <a:latin typeface="Arial" panose="020B0604020202020204" pitchFamily="34" charset="0"/>
              </a:rPr>
              <a:t>+</a:t>
            </a:r>
            <a:endParaRPr lang="en-US" sz="2600" dirty="0" smtClean="0">
              <a:solidFill>
                <a:schemeClr val="accent1"/>
              </a:solidFill>
              <a:latin typeface="Arial" panose="020B0604020202020204" pitchFamily="34" charset="0"/>
            </a:endParaRPr>
          </a:p>
          <a:p>
            <a:pPr rtl="0">
              <a:lnSpc>
                <a:spcPct val="110000"/>
              </a:lnSpc>
              <a:spcBef>
                <a:spcPts val="0"/>
              </a:spcBef>
              <a:spcAft>
                <a:spcPts val="0"/>
              </a:spcAft>
            </a:pPr>
            <a:r>
              <a:rPr lang="ru-RU" sz="2200" b="1" dirty="0">
                <a:solidFill>
                  <a:srgbClr val="009900"/>
                </a:solidFill>
                <a:latin typeface="Arial" panose="020B0604020202020204" pitchFamily="34" charset="0"/>
              </a:rPr>
              <a:t>Достоинства</a:t>
            </a:r>
            <a:r>
              <a:rPr lang="ru-RU" sz="2200" dirty="0">
                <a:latin typeface="Arial" panose="020B0604020202020204" pitchFamily="34" charset="0"/>
              </a:rPr>
              <a:t> электропоездов семейства Coradia:</a:t>
            </a:r>
            <a:endParaRPr lang="en-US" sz="2200" dirty="0">
              <a:latin typeface="Arial" panose="020B0604020202020204" pitchFamily="34" charset="0"/>
            </a:endParaRPr>
          </a:p>
          <a:p>
            <a:pPr lvl="1" rtl="0">
              <a:lnSpc>
                <a:spcPct val="120000"/>
              </a:lnSpc>
              <a:spcBef>
                <a:spcPts val="0"/>
              </a:spcBef>
              <a:spcAft>
                <a:spcPts val="0"/>
              </a:spcAft>
              <a:buFont typeface="Arial" panose="020B0604020202020204" pitchFamily="34" charset="0"/>
              <a:buChar char="•"/>
            </a:pPr>
            <a:r>
              <a:rPr lang="ru-RU" sz="1900" dirty="0">
                <a:latin typeface="Arial" panose="020B0604020202020204" pitchFamily="34" charset="0"/>
              </a:rPr>
              <a:t>Возможность эксплуатации </a:t>
            </a:r>
            <a:r>
              <a:rPr lang="ru-RU" sz="1900" b="1" dirty="0">
                <a:latin typeface="Arial" panose="020B0604020202020204" pitchFamily="34" charset="0"/>
              </a:rPr>
              <a:t>в режиме пригородного и регионального сообщения</a:t>
            </a:r>
            <a:endParaRPr lang="en-US" sz="1900" dirty="0">
              <a:latin typeface="Arial" panose="020B0604020202020204" pitchFamily="34" charset="0"/>
            </a:endParaRPr>
          </a:p>
          <a:p>
            <a:pPr lvl="1" rtl="0">
              <a:lnSpc>
                <a:spcPct val="120000"/>
              </a:lnSpc>
              <a:spcBef>
                <a:spcPts val="0"/>
              </a:spcBef>
              <a:spcAft>
                <a:spcPts val="0"/>
              </a:spcAft>
              <a:buFont typeface="Arial" panose="020B0604020202020204" pitchFamily="34" charset="0"/>
              <a:buChar char="•"/>
            </a:pPr>
            <a:r>
              <a:rPr lang="ru-RU" sz="1900" b="1" dirty="0">
                <a:latin typeface="Arial" panose="020B0604020202020204" pitchFamily="34" charset="0"/>
              </a:rPr>
              <a:t>Низкие затраты на техническое обслуживание</a:t>
            </a:r>
            <a:endParaRPr lang="en-US" sz="1900" b="1" dirty="0">
              <a:latin typeface="Arial" panose="020B0604020202020204" pitchFamily="34" charset="0"/>
            </a:endParaRPr>
          </a:p>
          <a:p>
            <a:pPr lvl="1" rtl="0">
              <a:lnSpc>
                <a:spcPct val="120000"/>
              </a:lnSpc>
              <a:spcBef>
                <a:spcPts val="0"/>
              </a:spcBef>
              <a:spcAft>
                <a:spcPts val="0"/>
              </a:spcAft>
              <a:buFont typeface="Arial" panose="020B0604020202020204" pitchFamily="34" charset="0"/>
              <a:buChar char="•"/>
            </a:pPr>
            <a:r>
              <a:rPr lang="ru-RU" sz="1900" b="1" dirty="0">
                <a:latin typeface="Arial" panose="020B0604020202020204" pitchFamily="34" charset="0"/>
              </a:rPr>
              <a:t>Повышенные требования экологической безопасности</a:t>
            </a:r>
            <a:endParaRPr lang="en-US" sz="1900" dirty="0">
              <a:latin typeface="Arial" panose="020B0604020202020204" pitchFamily="34" charset="0"/>
            </a:endParaRPr>
          </a:p>
          <a:p>
            <a:pPr lvl="1" rtl="0">
              <a:lnSpc>
                <a:spcPct val="120000"/>
              </a:lnSpc>
              <a:spcBef>
                <a:spcPts val="0"/>
              </a:spcBef>
              <a:spcAft>
                <a:spcPts val="0"/>
              </a:spcAft>
              <a:buFont typeface="Arial" panose="020B0604020202020204" pitchFamily="34" charset="0"/>
              <a:buChar char="•"/>
            </a:pPr>
            <a:r>
              <a:rPr lang="ru-RU" sz="1900" dirty="0">
                <a:latin typeface="Arial" panose="020B0604020202020204" pitchFamily="34" charset="0"/>
              </a:rPr>
              <a:t>Система </a:t>
            </a:r>
            <a:r>
              <a:rPr lang="ru-RU" sz="1900" b="1" dirty="0">
                <a:latin typeface="Arial" panose="020B0604020202020204" pitchFamily="34" charset="0"/>
              </a:rPr>
              <a:t>рекуперации энергии</a:t>
            </a:r>
          </a:p>
          <a:p>
            <a:pPr marL="0" lvl="1" indent="0" algn="ctr" rtl="0">
              <a:lnSpc>
                <a:spcPct val="110000"/>
              </a:lnSpc>
              <a:spcBef>
                <a:spcPts val="0"/>
              </a:spcBef>
              <a:spcAft>
                <a:spcPts val="0"/>
              </a:spcAft>
              <a:buNone/>
            </a:pPr>
            <a:r>
              <a:rPr lang="ru-RU" sz="2600" b="1" dirty="0">
                <a:solidFill>
                  <a:schemeClr val="accent1"/>
                </a:solidFill>
                <a:latin typeface="Arial" panose="020B0604020202020204" pitchFamily="34" charset="0"/>
              </a:rPr>
              <a:t>+</a:t>
            </a:r>
          </a:p>
          <a:p>
            <a:pPr rtl="0">
              <a:lnSpc>
                <a:spcPct val="110000"/>
              </a:lnSpc>
              <a:spcBef>
                <a:spcPts val="0"/>
              </a:spcBef>
              <a:spcAft>
                <a:spcPts val="0"/>
              </a:spcAft>
            </a:pPr>
            <a:r>
              <a:rPr lang="ru-RU" b="1" dirty="0">
                <a:latin typeface="Arial" panose="020B0604020202020204" pitchFamily="34" charset="0"/>
              </a:rPr>
              <a:t>Новая тяговая система Alstom, которая позволяет исключить выбросы CO2 и NO  </a:t>
            </a:r>
          </a:p>
          <a:p>
            <a:pPr marL="0" indent="0" algn="ctr" rtl="0">
              <a:lnSpc>
                <a:spcPct val="110000"/>
              </a:lnSpc>
              <a:spcBef>
                <a:spcPts val="0"/>
              </a:spcBef>
              <a:spcAft>
                <a:spcPts val="0"/>
              </a:spcAft>
              <a:buNone/>
            </a:pPr>
            <a:r>
              <a:rPr lang="ru-RU" sz="2400" b="1" dirty="0">
                <a:solidFill>
                  <a:schemeClr val="accent1"/>
                </a:solidFill>
                <a:latin typeface="Arial" panose="020B0604020202020204" pitchFamily="34" charset="0"/>
              </a:rPr>
              <a:t>=</a:t>
            </a:r>
            <a:endParaRPr lang="en-US" sz="3300" b="1" dirty="0" smtClean="0">
              <a:solidFill>
                <a:schemeClr val="accent1"/>
              </a:solidFill>
              <a:latin typeface="Arial" panose="020B0604020202020204" pitchFamily="34" charset="0"/>
            </a:endParaRPr>
          </a:p>
          <a:p>
            <a:pPr marL="457200" lvl="1" indent="0" algn="ctr" rtl="0">
              <a:lnSpc>
                <a:spcPct val="110000"/>
              </a:lnSpc>
              <a:spcBef>
                <a:spcPts val="0"/>
              </a:spcBef>
              <a:spcAft>
                <a:spcPts val="0"/>
              </a:spcAft>
              <a:buNone/>
            </a:pPr>
            <a:r>
              <a:rPr lang="ru-RU" sz="2400" b="1" dirty="0">
                <a:solidFill>
                  <a:schemeClr val="bg1"/>
                </a:solidFill>
                <a:latin typeface="Arial" panose="020B0604020202020204" pitchFamily="34" charset="0"/>
              </a:rPr>
              <a:t>Новый поезд Coradia </a:t>
            </a:r>
          </a:p>
          <a:p>
            <a:pPr marL="457200" lvl="1" indent="0" algn="ctr" rtl="0">
              <a:lnSpc>
                <a:spcPct val="110000"/>
              </a:lnSpc>
              <a:spcBef>
                <a:spcPts val="0"/>
              </a:spcBef>
              <a:spcAft>
                <a:spcPts val="0"/>
              </a:spcAft>
              <a:buNone/>
            </a:pPr>
            <a:r>
              <a:rPr lang="ru-RU" sz="2400" b="1" dirty="0">
                <a:solidFill>
                  <a:schemeClr val="bg1"/>
                </a:solidFill>
                <a:latin typeface="Arial" panose="020B0604020202020204" pitchFamily="34" charset="0"/>
              </a:rPr>
              <a:t>на топливных элементах</a:t>
            </a:r>
            <a:endParaRPr lang="en-US" sz="2400" b="1" dirty="0">
              <a:solidFill>
                <a:schemeClr val="bg1"/>
              </a:solidFill>
              <a:latin typeface="Arial" panose="020B0604020202020204" pitchFamily="34"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5802" y="1158893"/>
            <a:ext cx="2748198" cy="14481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6470"/>
          <a:stretch/>
        </p:blipFill>
        <p:spPr bwMode="auto">
          <a:xfrm>
            <a:off x="6395801" y="3085103"/>
            <a:ext cx="2748199" cy="14559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1"/>
          <p:cNvSpPr>
            <a:spLocks noGrp="1"/>
          </p:cNvSpPr>
          <p:nvPr>
            <p:ph type="title"/>
          </p:nvPr>
        </p:nvSpPr>
        <p:spPr>
          <a:xfrm>
            <a:off x="474662" y="106195"/>
            <a:ext cx="8669337" cy="442485"/>
          </a:xfrm>
        </p:spPr>
        <p:txBody>
          <a:bodyPr rtlCol="0"/>
          <a:lstStyle/>
          <a:p>
            <a:pPr rtl="0"/>
            <a:r>
              <a:rPr lang="ru-RU" spc="-80" dirty="0">
                <a:latin typeface="Arial" panose="020B0604020202020204" pitchFamily="34" charset="0"/>
              </a:rPr>
              <a:t>АЛЬСТОМ: подход к созданию нового подвижного состава</a:t>
            </a:r>
            <a:endParaRPr lang="en-US" spc="-80" dirty="0">
              <a:latin typeface="Arial" panose="020B0604020202020204" pitchFamily="34" charset="0"/>
            </a:endParaRPr>
          </a:p>
        </p:txBody>
      </p:sp>
    </p:spTree>
    <p:extLst>
      <p:ext uri="{BB962C8B-B14F-4D97-AF65-F5344CB8AC3E}">
        <p14:creationId xmlns:p14="http://schemas.microsoft.com/office/powerpoint/2010/main" val="3699479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ru-RU" dirty="0">
                <a:latin typeface="Arial" panose="020B0604020202020204" pitchFamily="34" charset="0"/>
              </a:rPr>
              <a:t>Поезд Coradia на топливных водородных элементах</a:t>
            </a:r>
            <a:endParaRPr lang="en-US" dirty="0">
              <a:latin typeface="Arial" panose="020B0604020202020204" pitchFamily="34"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270" t="34503" b="-1"/>
          <a:stretch/>
        </p:blipFill>
        <p:spPr bwMode="auto">
          <a:xfrm>
            <a:off x="477520" y="1290320"/>
            <a:ext cx="8204752" cy="48267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72102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ru-RU" dirty="0">
                <a:latin typeface="Arial" panose="020B0604020202020204" pitchFamily="34" charset="0"/>
              </a:rPr>
              <a:t>Поезд Coradia на топливных водородных элементах</a:t>
            </a:r>
            <a:endParaRPr lang="en-US" dirty="0">
              <a:latin typeface="Arial" panose="020B0604020202020204" pitchFamily="34" charset="0"/>
            </a:endParaRPr>
          </a:p>
        </p:txBody>
      </p:sp>
      <p:sp>
        <p:nvSpPr>
          <p:cNvPr id="4" name="Rectangle 3"/>
          <p:cNvSpPr/>
          <p:nvPr/>
        </p:nvSpPr>
        <p:spPr>
          <a:xfrm>
            <a:off x="378373" y="1186389"/>
            <a:ext cx="8481848" cy="707886"/>
          </a:xfrm>
          <a:prstGeom prst="rect">
            <a:avLst/>
          </a:prstGeom>
        </p:spPr>
        <p:txBody>
          <a:bodyPr wrap="square" rtlCol="0">
            <a:spAutoFit/>
          </a:bodyPr>
          <a:lstStyle/>
          <a:p>
            <a:pPr algn="just" rtl="0"/>
            <a:r>
              <a:rPr lang="ru-RU" sz="2000" dirty="0">
                <a:latin typeface="Arial" panose="020B0604020202020204" pitchFamily="34" charset="0"/>
                <a:cs typeface="Arial" panose="020B0604020202020204" pitchFamily="34" charset="0"/>
              </a:rPr>
              <a:t>В настоящее время  </a:t>
            </a:r>
            <a:r>
              <a:rPr lang="ru-RU" sz="2000" b="1" dirty="0">
                <a:latin typeface="Arial" panose="020B0604020202020204" pitchFamily="34" charset="0"/>
                <a:cs typeface="Arial" panose="020B0604020202020204" pitchFamily="34" charset="0"/>
              </a:rPr>
              <a:t>ALSTOM</a:t>
            </a:r>
            <a:r>
              <a:rPr lang="ru-RU" sz="2000" dirty="0">
                <a:latin typeface="Arial" panose="020B0604020202020204" pitchFamily="34" charset="0"/>
                <a:cs typeface="Arial" panose="020B0604020202020204" pitchFamily="34" charset="0"/>
              </a:rPr>
              <a:t> занимается разработкой локомотива на топливных водородных элементах</a:t>
            </a:r>
            <a:endParaRPr lang="ru-RU" sz="1600" dirty="0" smtClean="0">
              <a:latin typeface="Arial" panose="020B0604020202020204" pitchFamily="34" charset="0"/>
              <a:cs typeface="Arial" panose="020B0604020202020204" pitchFamily="34"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357" y="3220968"/>
            <a:ext cx="8792643" cy="1968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716462" y="2861441"/>
            <a:ext cx="1657762" cy="307777"/>
          </a:xfrm>
          <a:prstGeom prst="rect">
            <a:avLst/>
          </a:prstGeom>
        </p:spPr>
        <p:txBody>
          <a:bodyPr wrap="none" rtlCol="0">
            <a:spAutoFit/>
          </a:bodyPr>
          <a:lstStyle/>
          <a:p>
            <a:pPr rtl="0"/>
            <a:r>
              <a:rPr lang="ru-RU" b="1" dirty="0">
                <a:latin typeface="Arial" panose="020B0604020202020204" pitchFamily="34" charset="0"/>
                <a:cs typeface="Arial" panose="020B0604020202020204" pitchFamily="34" charset="0"/>
              </a:rPr>
              <a:t>Топливные баки</a:t>
            </a:r>
            <a:endParaRPr lang="en-US" b="1" dirty="0"/>
          </a:p>
        </p:txBody>
      </p:sp>
      <p:sp>
        <p:nvSpPr>
          <p:cNvPr id="11" name="Rectangle 10"/>
          <p:cNvSpPr/>
          <p:nvPr/>
        </p:nvSpPr>
        <p:spPr>
          <a:xfrm>
            <a:off x="4747678" y="2861440"/>
            <a:ext cx="2070182" cy="307777"/>
          </a:xfrm>
          <a:prstGeom prst="rect">
            <a:avLst/>
          </a:prstGeom>
        </p:spPr>
        <p:txBody>
          <a:bodyPr wrap="none" rtlCol="0">
            <a:spAutoFit/>
          </a:bodyPr>
          <a:lstStyle/>
          <a:p>
            <a:pPr rtl="0"/>
            <a:r>
              <a:rPr lang="ru-RU" b="1" dirty="0">
                <a:latin typeface="Arial" panose="020B0604020202020204" pitchFamily="34" charset="0"/>
                <a:cs typeface="Arial" panose="020B0604020202020204" pitchFamily="34" charset="0"/>
              </a:rPr>
              <a:t>Система охлаждения</a:t>
            </a:r>
            <a:endParaRPr lang="en-US" b="1" dirty="0"/>
          </a:p>
        </p:txBody>
      </p:sp>
      <p:sp>
        <p:nvSpPr>
          <p:cNvPr id="12" name="Rectangle 11"/>
          <p:cNvSpPr/>
          <p:nvPr/>
        </p:nvSpPr>
        <p:spPr>
          <a:xfrm>
            <a:off x="7281262" y="2856850"/>
            <a:ext cx="1390958" cy="307777"/>
          </a:xfrm>
          <a:prstGeom prst="rect">
            <a:avLst/>
          </a:prstGeom>
        </p:spPr>
        <p:txBody>
          <a:bodyPr wrap="none" rtlCol="0">
            <a:spAutoFit/>
          </a:bodyPr>
          <a:lstStyle/>
          <a:p>
            <a:pPr rtl="0"/>
            <a:r>
              <a:rPr lang="ru-RU" b="1" dirty="0">
                <a:latin typeface="Arial" panose="020B0604020202020204" pitchFamily="34" charset="0"/>
                <a:cs typeface="Arial" panose="020B0604020202020204" pitchFamily="34" charset="0"/>
              </a:rPr>
              <a:t>Блок батарей</a:t>
            </a:r>
            <a:endParaRPr lang="en-US" b="1" dirty="0"/>
          </a:p>
        </p:txBody>
      </p:sp>
      <p:sp>
        <p:nvSpPr>
          <p:cNvPr id="13" name="Rectangle 12"/>
          <p:cNvSpPr/>
          <p:nvPr/>
        </p:nvSpPr>
        <p:spPr>
          <a:xfrm>
            <a:off x="2089579" y="5189069"/>
            <a:ext cx="1766959" cy="523220"/>
          </a:xfrm>
          <a:prstGeom prst="rect">
            <a:avLst/>
          </a:prstGeom>
        </p:spPr>
        <p:txBody>
          <a:bodyPr wrap="none" rtlCol="0">
            <a:spAutoFit/>
          </a:bodyPr>
          <a:lstStyle/>
          <a:p>
            <a:pPr rtl="0"/>
            <a:r>
              <a:rPr lang="ru-RU" b="1" dirty="0">
                <a:latin typeface="Arial" panose="020B0604020202020204" pitchFamily="34" charset="0"/>
                <a:cs typeface="Arial" panose="020B0604020202020204" pitchFamily="34" charset="0"/>
              </a:rPr>
              <a:t>Преобразователи</a:t>
            </a:r>
          </a:p>
          <a:p>
            <a:pPr algn="ctr" rtl="0"/>
            <a:r>
              <a:rPr lang="ru-RU" b="1" dirty="0">
                <a:latin typeface="Arial" panose="020B0604020202020204" pitchFamily="34" charset="0"/>
                <a:cs typeface="Arial" panose="020B0604020202020204" pitchFamily="34" charset="0"/>
              </a:rPr>
              <a:t>и контроллеры</a:t>
            </a:r>
            <a:endParaRPr lang="en-US" b="1" dirty="0"/>
          </a:p>
        </p:txBody>
      </p:sp>
      <p:sp>
        <p:nvSpPr>
          <p:cNvPr id="14" name="Rectangle 13"/>
          <p:cNvSpPr/>
          <p:nvPr/>
        </p:nvSpPr>
        <p:spPr>
          <a:xfrm>
            <a:off x="7093262" y="5189069"/>
            <a:ext cx="1766959" cy="523220"/>
          </a:xfrm>
          <a:prstGeom prst="rect">
            <a:avLst/>
          </a:prstGeom>
        </p:spPr>
        <p:txBody>
          <a:bodyPr wrap="none" rtlCol="0">
            <a:spAutoFit/>
          </a:bodyPr>
          <a:lstStyle/>
          <a:p>
            <a:pPr rtl="0"/>
            <a:r>
              <a:rPr lang="ru-RU" b="1" dirty="0">
                <a:latin typeface="Arial" panose="020B0604020202020204" pitchFamily="34" charset="0"/>
                <a:cs typeface="Arial" panose="020B0604020202020204" pitchFamily="34" charset="0"/>
              </a:rPr>
              <a:t>Преобразователи</a:t>
            </a:r>
          </a:p>
          <a:p>
            <a:pPr algn="ctr" rtl="0"/>
            <a:r>
              <a:rPr lang="ru-RU" b="1" dirty="0">
                <a:latin typeface="Arial" panose="020B0604020202020204" pitchFamily="34" charset="0"/>
                <a:cs typeface="Arial" panose="020B0604020202020204" pitchFamily="34" charset="0"/>
              </a:rPr>
              <a:t>и контроллеры</a:t>
            </a:r>
            <a:endParaRPr lang="en-US" b="1" dirty="0"/>
          </a:p>
        </p:txBody>
      </p:sp>
      <p:sp>
        <p:nvSpPr>
          <p:cNvPr id="15" name="Rectangle 14"/>
          <p:cNvSpPr/>
          <p:nvPr/>
        </p:nvSpPr>
        <p:spPr>
          <a:xfrm>
            <a:off x="4386090" y="5189069"/>
            <a:ext cx="2426498" cy="523220"/>
          </a:xfrm>
          <a:prstGeom prst="rect">
            <a:avLst/>
          </a:prstGeom>
        </p:spPr>
        <p:txBody>
          <a:bodyPr wrap="none" rtlCol="0">
            <a:spAutoFit/>
          </a:bodyPr>
          <a:lstStyle/>
          <a:p>
            <a:pPr rtl="0"/>
            <a:r>
              <a:rPr lang="ru-RU" b="1" dirty="0">
                <a:latin typeface="Arial" panose="020B0604020202020204" pitchFamily="34" charset="0"/>
                <a:cs typeface="Arial" panose="020B0604020202020204" pitchFamily="34" charset="0"/>
              </a:rPr>
              <a:t>Топливные водородные </a:t>
            </a:r>
          </a:p>
          <a:p>
            <a:pPr algn="ctr" rtl="0"/>
            <a:r>
              <a:rPr lang="ru-RU" b="1" dirty="0">
                <a:latin typeface="Arial" panose="020B0604020202020204" pitchFamily="34" charset="0"/>
                <a:cs typeface="Arial" panose="020B0604020202020204" pitchFamily="34" charset="0"/>
              </a:rPr>
              <a:t>элементы</a:t>
            </a:r>
            <a:endParaRPr lang="en-US" b="1" dirty="0"/>
          </a:p>
        </p:txBody>
      </p:sp>
    </p:spTree>
    <p:extLst>
      <p:ext uri="{BB962C8B-B14F-4D97-AF65-F5344CB8AC3E}">
        <p14:creationId xmlns:p14="http://schemas.microsoft.com/office/powerpoint/2010/main" val="8236499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ru-RU" dirty="0">
                <a:latin typeface="Arial" panose="020B0604020202020204" pitchFamily="34" charset="0"/>
              </a:rPr>
              <a:t>Топливные водородные элементы</a:t>
            </a:r>
            <a:endParaRPr lang="en-US" dirty="0">
              <a:latin typeface="Arial" panose="020B0604020202020204" pitchFamily="34" charset="0"/>
            </a:endParaRPr>
          </a:p>
        </p:txBody>
      </p:sp>
      <p:pic>
        <p:nvPicPr>
          <p:cNvPr id="2052" name="Picture 4" descr="Hydrogenics Logo">
            <a:hlinkClick r:id="rId2" tooltip="Return to Hydrogenics Hom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2792" y="1277004"/>
            <a:ext cx="2667000" cy="4762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1" descr="logint"/>
          <p:cNvPicPr>
            <a:picLocks noChangeAspect="1" noChangeArrowheads="1"/>
          </p:cNvPicPr>
          <p:nvPr/>
        </p:nvPicPr>
        <p:blipFill>
          <a:blip r:embed="rId4" cstate="print"/>
          <a:srcRect/>
          <a:stretch>
            <a:fillRect/>
          </a:stretch>
        </p:blipFill>
        <p:spPr bwMode="auto">
          <a:xfrm>
            <a:off x="1136102" y="1277004"/>
            <a:ext cx="2339435" cy="476250"/>
          </a:xfrm>
          <a:prstGeom prst="rect">
            <a:avLst/>
          </a:prstGeom>
          <a:noFill/>
        </p:spPr>
      </p:pic>
      <p:sp>
        <p:nvSpPr>
          <p:cNvPr id="4" name="Rectangle 3"/>
          <p:cNvSpPr/>
          <p:nvPr/>
        </p:nvSpPr>
        <p:spPr>
          <a:xfrm>
            <a:off x="378373" y="1877303"/>
            <a:ext cx="8481848" cy="4047262"/>
          </a:xfrm>
          <a:prstGeom prst="rect">
            <a:avLst/>
          </a:prstGeom>
        </p:spPr>
        <p:txBody>
          <a:bodyPr wrap="square" rtlCol="0">
            <a:spAutoFit/>
          </a:bodyPr>
          <a:lstStyle/>
          <a:p>
            <a:pPr algn="just" rtl="0"/>
            <a:r>
              <a:rPr lang="ru-RU" sz="2000" dirty="0">
                <a:latin typeface="Arial" panose="020B0604020202020204" pitchFamily="34" charset="0"/>
                <a:cs typeface="Arial" panose="020B0604020202020204" pitchFamily="34" charset="0"/>
              </a:rPr>
              <a:t>В мае 2015 года  </a:t>
            </a:r>
            <a:r>
              <a:rPr lang="ru-RU" sz="2000" b="1" dirty="0">
                <a:latin typeface="Arial" panose="020B0604020202020204" pitchFamily="34" charset="0"/>
                <a:cs typeface="Arial" panose="020B0604020202020204" pitchFamily="34" charset="0"/>
              </a:rPr>
              <a:t>ALSTOM</a:t>
            </a:r>
            <a:r>
              <a:rPr lang="ru-RU" sz="2000" dirty="0">
                <a:latin typeface="Arial" panose="020B0604020202020204" pitchFamily="34" charset="0"/>
                <a:cs typeface="Arial" panose="020B0604020202020204" pitchFamily="34" charset="0"/>
              </a:rPr>
              <a:t> и </a:t>
            </a:r>
            <a:r>
              <a:rPr lang="ru-RU" sz="2000" b="1" dirty="0">
                <a:latin typeface="Arial" panose="020B0604020202020204" pitchFamily="34" charset="0"/>
                <a:cs typeface="Arial" panose="020B0604020202020204" pitchFamily="34" charset="0"/>
              </a:rPr>
              <a:t>Hydrogenics</a:t>
            </a:r>
            <a:r>
              <a:rPr lang="ru-RU" sz="2000" dirty="0">
                <a:latin typeface="Arial" panose="020B0604020202020204" pitchFamily="34" charset="0"/>
                <a:cs typeface="Arial" panose="020B0604020202020204" pitchFamily="34" charset="0"/>
              </a:rPr>
              <a:t> подписали </a:t>
            </a:r>
            <a:r>
              <a:rPr lang="ru-RU" sz="2000" b="1" dirty="0">
                <a:latin typeface="Arial" panose="020B0604020202020204" pitchFamily="34" charset="0"/>
                <a:cs typeface="Arial" panose="020B0604020202020204" pitchFamily="34" charset="0"/>
              </a:rPr>
              <a:t>Эксклюзивное соглашение (срок 10 лет) </a:t>
            </a:r>
            <a:r>
              <a:rPr lang="ru-RU" sz="2000" dirty="0">
                <a:latin typeface="Arial" panose="020B0604020202020204" pitchFamily="34" charset="0"/>
                <a:cs typeface="Arial" panose="020B0604020202020204" pitchFamily="34" charset="0"/>
              </a:rPr>
              <a:t>о применении технологии топливных водородных элементов на европейском подвижном составе нового типа.</a:t>
            </a:r>
          </a:p>
          <a:p>
            <a:pPr algn="just" rtl="0"/>
            <a:endParaRPr lang="ru-RU" sz="2000" dirty="0" smtClean="0">
              <a:latin typeface="Arial" panose="020B0604020202020204" pitchFamily="34" charset="0"/>
              <a:cs typeface="Arial" panose="020B0604020202020204" pitchFamily="34" charset="0"/>
            </a:endParaRPr>
          </a:p>
          <a:p>
            <a:pPr algn="just" rtl="0"/>
            <a:r>
              <a:rPr lang="ru-RU" sz="2000" b="1" dirty="0">
                <a:latin typeface="Arial" panose="020B0604020202020204" pitchFamily="34" charset="0"/>
                <a:cs typeface="Arial" panose="020B0604020202020204" pitchFamily="34" charset="0"/>
              </a:rPr>
              <a:t>Основные положения:</a:t>
            </a:r>
          </a:p>
          <a:p>
            <a:pPr marL="342900" indent="-342900" algn="just" rtl="0">
              <a:spcBef>
                <a:spcPts val="600"/>
              </a:spcBef>
              <a:buFont typeface="Arial" panose="020B0604020202020204" pitchFamily="34" charset="0"/>
              <a:buChar char="•"/>
            </a:pPr>
            <a:r>
              <a:rPr lang="ru-RU" sz="1600" dirty="0">
                <a:latin typeface="Arial" panose="020B0604020202020204" pitchFamily="34" charset="0"/>
                <a:cs typeface="Arial" panose="020B0604020202020204" pitchFamily="34" charset="0"/>
              </a:rPr>
              <a:t>Стоимость </a:t>
            </a:r>
            <a:r>
              <a:rPr lang="ru-RU" sz="1600" b="1" dirty="0">
                <a:latin typeface="Arial" panose="020B0604020202020204" pitchFamily="34" charset="0"/>
                <a:cs typeface="Arial" panose="020B0604020202020204" pitchFamily="34" charset="0"/>
              </a:rPr>
              <a:t>50 млн. Евро</a:t>
            </a:r>
            <a:r>
              <a:rPr lang="ru-RU" sz="1600" dirty="0">
                <a:latin typeface="Arial" panose="020B0604020202020204" pitchFamily="34" charset="0"/>
                <a:cs typeface="Arial" panose="020B0604020202020204" pitchFamily="34" charset="0"/>
              </a:rPr>
              <a:t>.</a:t>
            </a:r>
          </a:p>
          <a:p>
            <a:pPr marL="342900" indent="-342900" algn="just" rtl="0">
              <a:spcBef>
                <a:spcPts val="600"/>
              </a:spcBef>
              <a:buFont typeface="Arial" panose="020B0604020202020204" pitchFamily="34" charset="0"/>
              <a:buChar char="•"/>
            </a:pPr>
            <a:r>
              <a:rPr lang="ru-RU" sz="1600" dirty="0">
                <a:latin typeface="Arial" panose="020B0604020202020204" pitchFamily="34" charset="0"/>
                <a:cs typeface="Arial" panose="020B0604020202020204" pitchFamily="34" charset="0"/>
              </a:rPr>
              <a:t>Разработка топливного водородного элемента в соответствии с Европейскими нормами в сфере железнодорожного транспорта на базе серии HFC Heavy-Duty HD, а именно </a:t>
            </a:r>
            <a:r>
              <a:rPr lang="ru-RU" sz="1600" b="1" dirty="0">
                <a:latin typeface="Arial" panose="020B0604020202020204" pitchFamily="34" charset="0"/>
                <a:cs typeface="Arial" panose="020B0604020202020204" pitchFamily="34" charset="0"/>
              </a:rPr>
              <a:t>адаптация</a:t>
            </a:r>
            <a:r>
              <a:rPr lang="ru-RU" sz="1600" dirty="0">
                <a:latin typeface="Arial" panose="020B0604020202020204" pitchFamily="34" charset="0"/>
                <a:cs typeface="Arial" panose="020B0604020202020204" pitchFamily="34" charset="0"/>
              </a:rPr>
              <a:t> </a:t>
            </a:r>
            <a:r>
              <a:rPr lang="ru-RU" sz="1600" b="1" dirty="0">
                <a:latin typeface="Arial" panose="020B0604020202020204" pitchFamily="34" charset="0"/>
                <a:cs typeface="Arial" panose="020B0604020202020204" pitchFamily="34" charset="0"/>
              </a:rPr>
              <a:t>топливного элемента HyPM™ HD 180 </a:t>
            </a:r>
          </a:p>
          <a:p>
            <a:pPr marL="342900" indent="-342900" algn="just" rtl="0">
              <a:spcBef>
                <a:spcPts val="600"/>
              </a:spcBef>
              <a:buFont typeface="Arial" panose="020B0604020202020204" pitchFamily="34" charset="0"/>
              <a:buChar char="•"/>
            </a:pPr>
            <a:r>
              <a:rPr lang="ru-RU" sz="1600" dirty="0">
                <a:latin typeface="Arial" panose="020B0604020202020204" pitchFamily="34" charset="0"/>
                <a:cs typeface="Arial" panose="020B0604020202020204" pitchFamily="34" charset="0"/>
              </a:rPr>
              <a:t>Поставка и техническое обслуживание </a:t>
            </a:r>
            <a:r>
              <a:rPr lang="ru-RU" sz="1600" b="1" dirty="0">
                <a:latin typeface="Arial" panose="020B0604020202020204" pitchFamily="34" charset="0"/>
                <a:cs typeface="Arial" panose="020B0604020202020204" pitchFamily="34" charset="0"/>
              </a:rPr>
              <a:t>200 систем топливных элементов</a:t>
            </a:r>
            <a:r>
              <a:rPr lang="ru-RU" sz="1600" dirty="0">
                <a:latin typeface="Arial" panose="020B0604020202020204" pitchFamily="34" charset="0"/>
                <a:cs typeface="Arial" panose="020B0604020202020204" pitchFamily="34" charset="0"/>
              </a:rPr>
              <a:t>.</a:t>
            </a:r>
          </a:p>
          <a:p>
            <a:pPr marL="342900" indent="-342900" algn="just" rtl="0">
              <a:spcBef>
                <a:spcPts val="600"/>
              </a:spcBef>
              <a:buFont typeface="Arial" panose="020B0604020202020204" pitchFamily="34" charset="0"/>
              <a:buChar char="•"/>
            </a:pPr>
            <a:r>
              <a:rPr lang="ru-RU" sz="1600" dirty="0">
                <a:latin typeface="Arial" panose="020B0604020202020204" pitchFamily="34" charset="0"/>
                <a:cs typeface="Arial" panose="020B0604020202020204" pitchFamily="34" charset="0"/>
              </a:rPr>
              <a:t>Выпуск </a:t>
            </a:r>
            <a:r>
              <a:rPr lang="ru-RU" sz="1600" b="1" dirty="0">
                <a:latin typeface="Arial" panose="020B0604020202020204" pitchFamily="34" charset="0"/>
                <a:cs typeface="Arial" panose="020B0604020202020204" pitchFamily="34" charset="0"/>
              </a:rPr>
              <a:t>тестового образца –  конец 2015 года</a:t>
            </a:r>
            <a:r>
              <a:rPr lang="ru-RU" sz="1600" dirty="0">
                <a:latin typeface="Arial" panose="020B0604020202020204" pitchFamily="34" charset="0"/>
                <a:cs typeface="Arial" panose="020B0604020202020204" pitchFamily="34" charset="0"/>
              </a:rPr>
              <a:t>.</a:t>
            </a:r>
          </a:p>
          <a:p>
            <a:pPr marL="342900" indent="-342900" algn="just" rtl="0">
              <a:spcBef>
                <a:spcPts val="600"/>
              </a:spcBef>
              <a:buFont typeface="Arial" panose="020B0604020202020204" pitchFamily="34" charset="0"/>
              <a:buChar char="•"/>
            </a:pPr>
            <a:r>
              <a:rPr lang="ru-RU" sz="1600" dirty="0">
                <a:latin typeface="Arial" panose="020B0604020202020204" pitchFamily="34" charset="0"/>
                <a:cs typeface="Arial" panose="020B0604020202020204" pitchFamily="34" charset="0"/>
              </a:rPr>
              <a:t>Поставка </a:t>
            </a:r>
            <a:r>
              <a:rPr lang="ru-RU" sz="1600" b="1" dirty="0">
                <a:latin typeface="Arial" panose="020B0604020202020204" pitchFamily="34" charset="0"/>
                <a:cs typeface="Arial" panose="020B0604020202020204" pitchFamily="34" charset="0"/>
              </a:rPr>
              <a:t>первых</a:t>
            </a:r>
            <a:r>
              <a:rPr lang="ru-RU" sz="1600" dirty="0">
                <a:latin typeface="Arial" panose="020B0604020202020204" pitchFamily="34" charset="0"/>
                <a:cs typeface="Arial" panose="020B0604020202020204" pitchFamily="34" charset="0"/>
              </a:rPr>
              <a:t> </a:t>
            </a:r>
            <a:r>
              <a:rPr lang="ru-RU" sz="1600" b="1" dirty="0">
                <a:latin typeface="Arial" panose="020B0604020202020204" pitchFamily="34" charset="0"/>
                <a:cs typeface="Arial" panose="020B0604020202020204" pitchFamily="34" charset="0"/>
              </a:rPr>
              <a:t>серийных модулей – 2016 год</a:t>
            </a:r>
            <a:r>
              <a:rPr lang="ru-RU" sz="1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731525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4662" y="25400"/>
            <a:ext cx="8601675" cy="379264"/>
          </a:xfrm>
        </p:spPr>
        <p:txBody>
          <a:bodyPr rtlCol="0"/>
          <a:lstStyle/>
          <a:p>
            <a:pPr rtl="0"/>
            <a:r>
              <a:rPr lang="ru-RU" dirty="0"/>
              <a:t>Топливные водородные элементы </a:t>
            </a:r>
            <a:r>
              <a:rPr lang="ru-RU" b="1" dirty="0">
                <a:latin typeface="Arial" panose="020B0604020202020204" pitchFamily="34" charset="0"/>
              </a:rPr>
              <a:t>HyPM™ HD 180</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5493" y="1118448"/>
            <a:ext cx="3080845" cy="2531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313085584"/>
              </p:ext>
            </p:extLst>
          </p:nvPr>
        </p:nvGraphicFramePr>
        <p:xfrm>
          <a:off x="262760" y="1094890"/>
          <a:ext cx="5176346" cy="5379720"/>
        </p:xfrm>
        <a:graphic>
          <a:graphicData uri="http://schemas.openxmlformats.org/drawingml/2006/table">
            <a:tbl>
              <a:tblPr firstRow="1" bandRow="1">
                <a:tableStyleId>{5C22544A-7EE6-4342-B048-85BDC9FD1C3A}</a:tableStyleId>
              </a:tblPr>
              <a:tblGrid>
                <a:gridCol w="1725449"/>
                <a:gridCol w="3450897"/>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a:solidFill>
                            <a:schemeClr val="bg1"/>
                          </a:solidFill>
                          <a:effectLst/>
                        </a:rPr>
                        <a:t>Технические характеристики</a:t>
                      </a:r>
                      <a:endParaRPr lang="ru-RU" sz="1800" dirty="0" smtClean="0">
                        <a:solidFill>
                          <a:schemeClr val="bg1"/>
                        </a:solidFill>
                        <a:effectLst/>
                        <a:latin typeface="Calibri"/>
                        <a:ea typeface="Calibri"/>
                        <a:cs typeface="Times New Roman"/>
                      </a:endParaRPr>
                    </a:p>
                  </a:txBody>
                  <a:tcPr/>
                </a:tc>
                <a:tc hMerge="1">
                  <a:txBody>
                    <a:bodyPr/>
                    <a:lstStyle/>
                    <a:p>
                      <a:pPr rtl="0"/>
                      <a:endParaRPr lang="ru-RU" dirty="0"/>
                    </a:p>
                  </a:txBody>
                  <a:tcPr/>
                </a:tc>
              </a:tr>
              <a:tr h="370840">
                <a:tc>
                  <a:txBody>
                    <a:bodyPr/>
                    <a:lstStyle/>
                    <a:p>
                      <a:pPr marL="0" indent="0" rtl="0">
                        <a:spcAft>
                          <a:spcPts val="0"/>
                        </a:spcAft>
                      </a:pPr>
                      <a:r>
                        <a:rPr lang="ru-RU" sz="1400" dirty="0">
                          <a:solidFill>
                            <a:schemeClr val="tx1"/>
                          </a:solidFill>
                          <a:effectLst/>
                        </a:rPr>
                        <a:t>Расчётная мощность</a:t>
                      </a:r>
                      <a:endParaRPr lang="ru-RU" sz="1400" dirty="0">
                        <a:solidFill>
                          <a:schemeClr val="tx1"/>
                        </a:solidFill>
                        <a:effectLst/>
                        <a:latin typeface="Calibri"/>
                        <a:ea typeface="Calibri"/>
                        <a:cs typeface="Times New Roman"/>
                      </a:endParaRPr>
                    </a:p>
                  </a:txBody>
                  <a:tcPr marL="57069" marR="57069" marT="0" marB="0"/>
                </a:tc>
                <a:tc>
                  <a:txBody>
                    <a:bodyPr/>
                    <a:lstStyle/>
                    <a:p>
                      <a:pPr rtl="0">
                        <a:spcAft>
                          <a:spcPts val="0"/>
                        </a:spcAft>
                      </a:pPr>
                      <a:r>
                        <a:rPr lang="ru-RU" sz="1400">
                          <a:solidFill>
                            <a:schemeClr val="tx1"/>
                          </a:solidFill>
                          <a:effectLst/>
                        </a:rPr>
                        <a:t>198 кВт</a:t>
                      </a:r>
                      <a:endParaRPr lang="ru-RU" sz="1400" dirty="0">
                        <a:solidFill>
                          <a:schemeClr val="tx1"/>
                        </a:solidFill>
                        <a:effectLst/>
                        <a:latin typeface="Calibri"/>
                        <a:ea typeface="Calibri"/>
                        <a:cs typeface="Times New Roman"/>
                      </a:endParaRPr>
                    </a:p>
                  </a:txBody>
                  <a:tcPr marL="57069" marR="57069" marT="0" marB="0"/>
                </a:tc>
              </a:tr>
              <a:tr h="370840">
                <a:tc>
                  <a:txBody>
                    <a:bodyPr/>
                    <a:lstStyle/>
                    <a:p>
                      <a:pPr rtl="0">
                        <a:spcAft>
                          <a:spcPts val="0"/>
                        </a:spcAft>
                      </a:pPr>
                      <a:r>
                        <a:rPr lang="ru-RU" sz="1400" dirty="0">
                          <a:solidFill>
                            <a:schemeClr val="tx1"/>
                          </a:solidFill>
                          <a:effectLst/>
                        </a:rPr>
                        <a:t>Постоянный рабочий ток</a:t>
                      </a:r>
                      <a:endParaRPr lang="ru-RU" sz="1400" dirty="0">
                        <a:solidFill>
                          <a:schemeClr val="tx1"/>
                        </a:solidFill>
                        <a:effectLst/>
                        <a:latin typeface="Calibri"/>
                        <a:ea typeface="Calibri"/>
                        <a:cs typeface="Times New Roman"/>
                      </a:endParaRPr>
                    </a:p>
                  </a:txBody>
                  <a:tcPr marL="57069" marR="57069" marT="0" marB="0"/>
                </a:tc>
                <a:tc>
                  <a:txBody>
                    <a:bodyPr/>
                    <a:lstStyle/>
                    <a:p>
                      <a:pPr rtl="0">
                        <a:spcAft>
                          <a:spcPts val="0"/>
                        </a:spcAft>
                      </a:pPr>
                      <a:r>
                        <a:rPr lang="ru-RU" sz="1400" dirty="0">
                          <a:solidFill>
                            <a:schemeClr val="tx1"/>
                          </a:solidFill>
                          <a:effectLst/>
                        </a:rPr>
                        <a:t>0 - 500 A DC</a:t>
                      </a:r>
                      <a:endParaRPr lang="ru-RU" sz="1400" dirty="0">
                        <a:solidFill>
                          <a:schemeClr val="tx1"/>
                        </a:solidFill>
                        <a:effectLst/>
                        <a:latin typeface="Calibri"/>
                        <a:ea typeface="Calibri"/>
                        <a:cs typeface="Times New Roman"/>
                      </a:endParaRPr>
                    </a:p>
                  </a:txBody>
                  <a:tcPr marL="57069" marR="57069" marT="0" marB="0"/>
                </a:tc>
              </a:tr>
              <a:tr h="370840">
                <a:tc>
                  <a:txBody>
                    <a:bodyPr/>
                    <a:lstStyle/>
                    <a:p>
                      <a:pPr rtl="0">
                        <a:spcAft>
                          <a:spcPts val="0"/>
                        </a:spcAft>
                      </a:pPr>
                      <a:r>
                        <a:rPr lang="ru-RU" sz="1400" dirty="0">
                          <a:solidFill>
                            <a:schemeClr val="tx1"/>
                          </a:solidFill>
                          <a:effectLst/>
                        </a:rPr>
                        <a:t>Рабочее напряжение</a:t>
                      </a:r>
                      <a:endParaRPr lang="ru-RU" sz="1400" dirty="0">
                        <a:solidFill>
                          <a:schemeClr val="tx1"/>
                        </a:solidFill>
                        <a:effectLst/>
                        <a:latin typeface="Calibri"/>
                        <a:ea typeface="Calibri"/>
                        <a:cs typeface="Times New Roman"/>
                      </a:endParaRPr>
                    </a:p>
                  </a:txBody>
                  <a:tcPr marL="57069" marR="57069" marT="0" marB="0"/>
                </a:tc>
                <a:tc>
                  <a:txBody>
                    <a:bodyPr/>
                    <a:lstStyle/>
                    <a:p>
                      <a:pPr rtl="0">
                        <a:spcAft>
                          <a:spcPts val="0"/>
                        </a:spcAft>
                      </a:pPr>
                      <a:r>
                        <a:rPr lang="ru-RU" sz="1400">
                          <a:solidFill>
                            <a:schemeClr val="tx1"/>
                          </a:solidFill>
                          <a:effectLst/>
                        </a:rPr>
                        <a:t>180 - 360 В DC (2x)</a:t>
                      </a:r>
                      <a:endParaRPr lang="ru-RU" sz="1400" dirty="0">
                        <a:solidFill>
                          <a:schemeClr val="tx1"/>
                        </a:solidFill>
                        <a:effectLst/>
                        <a:latin typeface="Calibri"/>
                        <a:ea typeface="Calibri"/>
                        <a:cs typeface="Times New Roman"/>
                      </a:endParaRPr>
                    </a:p>
                  </a:txBody>
                  <a:tcPr marL="57069" marR="57069" marT="0" marB="0"/>
                </a:tc>
              </a:tr>
              <a:tr h="370840">
                <a:tc>
                  <a:txBody>
                    <a:bodyPr/>
                    <a:lstStyle/>
                    <a:p>
                      <a:pPr rtl="0">
                        <a:spcAft>
                          <a:spcPts val="0"/>
                        </a:spcAft>
                      </a:pPr>
                      <a:r>
                        <a:rPr lang="ru-RU" sz="1400" dirty="0">
                          <a:solidFill>
                            <a:schemeClr val="tx1"/>
                          </a:solidFill>
                          <a:effectLst/>
                        </a:rPr>
                        <a:t>Максимальный КПД</a:t>
                      </a:r>
                      <a:endParaRPr lang="ru-RU" sz="1400" dirty="0">
                        <a:solidFill>
                          <a:schemeClr val="tx1"/>
                        </a:solidFill>
                        <a:effectLst/>
                        <a:latin typeface="Calibri"/>
                        <a:ea typeface="Calibri"/>
                        <a:cs typeface="Times New Roman"/>
                      </a:endParaRPr>
                    </a:p>
                  </a:txBody>
                  <a:tcPr marL="57069" marR="57069" marT="0" marB="0"/>
                </a:tc>
                <a:tc>
                  <a:txBody>
                    <a:bodyPr/>
                    <a:lstStyle/>
                    <a:p>
                      <a:pPr rtl="0">
                        <a:spcAft>
                          <a:spcPts val="0"/>
                        </a:spcAft>
                      </a:pPr>
                      <a:r>
                        <a:rPr lang="ru-RU" sz="1400">
                          <a:solidFill>
                            <a:schemeClr val="tx1"/>
                          </a:solidFill>
                          <a:effectLst/>
                        </a:rPr>
                        <a:t>55% (*)</a:t>
                      </a:r>
                      <a:endParaRPr lang="ru-RU" sz="1400" dirty="0">
                        <a:solidFill>
                          <a:schemeClr val="tx1"/>
                        </a:solidFill>
                        <a:effectLst/>
                        <a:latin typeface="Calibri"/>
                        <a:ea typeface="Calibri"/>
                        <a:cs typeface="Times New Roman"/>
                      </a:endParaRPr>
                    </a:p>
                  </a:txBody>
                  <a:tcPr marL="57069" marR="57069" marT="0" marB="0"/>
                </a:tc>
              </a:tr>
              <a:tr h="370840">
                <a:tc>
                  <a:txBody>
                    <a:bodyPr/>
                    <a:lstStyle/>
                    <a:p>
                      <a:pPr rtl="0">
                        <a:spcAft>
                          <a:spcPts val="0"/>
                        </a:spcAft>
                      </a:pPr>
                      <a:r>
                        <a:rPr lang="ru-RU" sz="1400" dirty="0">
                          <a:solidFill>
                            <a:schemeClr val="tx1"/>
                          </a:solidFill>
                          <a:effectLst/>
                        </a:rPr>
                        <a:t>Срабатывание</a:t>
                      </a:r>
                      <a:endParaRPr lang="ru-RU" sz="1400" dirty="0">
                        <a:solidFill>
                          <a:schemeClr val="tx1"/>
                        </a:solidFill>
                        <a:effectLst/>
                        <a:latin typeface="Calibri"/>
                        <a:ea typeface="Calibri"/>
                        <a:cs typeface="Times New Roman"/>
                      </a:endParaRPr>
                    </a:p>
                  </a:txBody>
                  <a:tcPr marL="57069" marR="57069" marT="0" marB="0"/>
                </a:tc>
                <a:tc>
                  <a:txBody>
                    <a:bodyPr/>
                    <a:lstStyle/>
                    <a:p>
                      <a:pPr rtl="0">
                        <a:spcAft>
                          <a:spcPts val="0"/>
                        </a:spcAft>
                      </a:pPr>
                      <a:r>
                        <a:rPr lang="ru-RU" sz="1400">
                          <a:solidFill>
                            <a:schemeClr val="tx1"/>
                          </a:solidFill>
                          <a:effectLst/>
                        </a:rPr>
                        <a:t>&lt; 5с из выключенного состояния в режим ожидания</a:t>
                      </a:r>
                    </a:p>
                    <a:p>
                      <a:pPr rtl="0">
                        <a:spcAft>
                          <a:spcPts val="0"/>
                        </a:spcAft>
                      </a:pPr>
                      <a:r>
                        <a:rPr lang="ru-RU" sz="1400">
                          <a:solidFill>
                            <a:schemeClr val="tx1"/>
                          </a:solidFill>
                          <a:effectLst/>
                        </a:rPr>
                        <a:t>&lt; 3с из режима ожидания до расчётной мощности</a:t>
                      </a:r>
                      <a:endParaRPr lang="ru-RU" sz="1400" dirty="0">
                        <a:solidFill>
                          <a:schemeClr val="tx1"/>
                        </a:solidFill>
                        <a:effectLst/>
                        <a:latin typeface="Calibri"/>
                        <a:ea typeface="Calibri"/>
                        <a:cs typeface="Times New Roman"/>
                      </a:endParaRPr>
                    </a:p>
                  </a:txBody>
                  <a:tcPr marL="57069" marR="57069" marT="0" marB="0"/>
                </a:tc>
              </a:tr>
              <a:tr h="370840">
                <a:tc>
                  <a:txBody>
                    <a:bodyPr/>
                    <a:lstStyle/>
                    <a:p>
                      <a:pPr rtl="0">
                        <a:spcAft>
                          <a:spcPts val="0"/>
                        </a:spcAft>
                      </a:pPr>
                      <a:r>
                        <a:rPr lang="ru-RU" sz="1400" dirty="0">
                          <a:solidFill>
                            <a:schemeClr val="tx1"/>
                          </a:solidFill>
                          <a:effectLst/>
                        </a:rPr>
                        <a:t>Топливо</a:t>
                      </a:r>
                      <a:endParaRPr lang="ru-RU" sz="1400" dirty="0">
                        <a:solidFill>
                          <a:schemeClr val="tx1"/>
                        </a:solidFill>
                        <a:effectLst/>
                        <a:latin typeface="Calibri"/>
                        <a:ea typeface="Calibri"/>
                        <a:cs typeface="Times New Roman"/>
                      </a:endParaRPr>
                    </a:p>
                  </a:txBody>
                  <a:tcPr marL="57069" marR="57069" marT="0" marB="0"/>
                </a:tc>
                <a:tc>
                  <a:txBody>
                    <a:bodyPr/>
                    <a:lstStyle/>
                    <a:p>
                      <a:pPr rtl="0">
                        <a:spcAft>
                          <a:spcPts val="0"/>
                        </a:spcAft>
                      </a:pPr>
                      <a:r>
                        <a:rPr lang="ru-RU" sz="1400">
                          <a:solidFill>
                            <a:schemeClr val="tx1"/>
                          </a:solidFill>
                          <a:effectLst/>
                        </a:rPr>
                        <a:t>водород &gt; 99.98%</a:t>
                      </a:r>
                      <a:endParaRPr lang="ru-RU" sz="1400" dirty="0">
                        <a:solidFill>
                          <a:schemeClr val="tx1"/>
                        </a:solidFill>
                        <a:effectLst/>
                        <a:latin typeface="Calibri"/>
                        <a:ea typeface="Calibri"/>
                        <a:cs typeface="Times New Roman"/>
                      </a:endParaRPr>
                    </a:p>
                  </a:txBody>
                  <a:tcPr marL="57069" marR="57069" marT="0" marB="0"/>
                </a:tc>
              </a:tr>
              <a:tr h="370840">
                <a:tc>
                  <a:txBody>
                    <a:bodyPr/>
                    <a:lstStyle/>
                    <a:p>
                      <a:pPr rtl="0">
                        <a:spcAft>
                          <a:spcPts val="0"/>
                        </a:spcAft>
                      </a:pPr>
                      <a:r>
                        <a:rPr lang="ru-RU" sz="1400" dirty="0">
                          <a:solidFill>
                            <a:schemeClr val="tx1"/>
                          </a:solidFill>
                          <a:effectLst/>
                        </a:rPr>
                        <a:t>Окислитель</a:t>
                      </a:r>
                      <a:endParaRPr lang="ru-RU" sz="1400" dirty="0">
                        <a:solidFill>
                          <a:schemeClr val="tx1"/>
                        </a:solidFill>
                        <a:effectLst/>
                        <a:latin typeface="Calibri"/>
                        <a:ea typeface="Calibri"/>
                        <a:cs typeface="Times New Roman"/>
                      </a:endParaRPr>
                    </a:p>
                  </a:txBody>
                  <a:tcPr marL="57069" marR="57069" marT="0" marB="0"/>
                </a:tc>
                <a:tc>
                  <a:txBody>
                    <a:bodyPr/>
                    <a:lstStyle/>
                    <a:p>
                      <a:pPr marL="457200" rtl="0">
                        <a:spcAft>
                          <a:spcPts val="0"/>
                        </a:spcAft>
                      </a:pPr>
                      <a:r>
                        <a:rPr lang="ru-RU" sz="1400">
                          <a:solidFill>
                            <a:schemeClr val="tx1"/>
                          </a:solidFill>
                          <a:effectLst/>
                        </a:rPr>
                        <a:t>Атмосферный воздух</a:t>
                      </a:r>
                      <a:endParaRPr lang="ru-RU" sz="1400" dirty="0">
                        <a:solidFill>
                          <a:schemeClr val="tx1"/>
                        </a:solidFill>
                        <a:effectLst/>
                        <a:latin typeface="Calibri"/>
                        <a:ea typeface="Calibri"/>
                        <a:cs typeface="Times New Roman"/>
                      </a:endParaRPr>
                    </a:p>
                  </a:txBody>
                  <a:tcPr marL="57069" marR="57069" marT="0" marB="0"/>
                </a:tc>
              </a:tr>
              <a:tr h="370840">
                <a:tc>
                  <a:txBody>
                    <a:bodyPr/>
                    <a:lstStyle/>
                    <a:p>
                      <a:pPr rtl="0">
                        <a:spcAft>
                          <a:spcPts val="0"/>
                        </a:spcAft>
                      </a:pPr>
                      <a:r>
                        <a:rPr lang="ru-RU" sz="1400" dirty="0">
                          <a:solidFill>
                            <a:schemeClr val="tx1"/>
                          </a:solidFill>
                          <a:effectLst/>
                        </a:rPr>
                        <a:t>Охлаждающая жидкость</a:t>
                      </a:r>
                      <a:endParaRPr lang="ru-RU" sz="1400" dirty="0">
                        <a:solidFill>
                          <a:schemeClr val="tx1"/>
                        </a:solidFill>
                        <a:effectLst/>
                        <a:latin typeface="Calibri"/>
                        <a:ea typeface="Calibri"/>
                        <a:cs typeface="Times New Roman"/>
                      </a:endParaRPr>
                    </a:p>
                  </a:txBody>
                  <a:tcPr marL="57069" marR="57069" marT="0" marB="0"/>
                </a:tc>
                <a:tc>
                  <a:txBody>
                    <a:bodyPr/>
                    <a:lstStyle/>
                    <a:p>
                      <a:pPr rtl="0">
                        <a:spcAft>
                          <a:spcPts val="0"/>
                        </a:spcAft>
                      </a:pPr>
                      <a:r>
                        <a:rPr lang="ru-RU" sz="1400">
                          <a:solidFill>
                            <a:schemeClr val="tx1"/>
                          </a:solidFill>
                          <a:effectLst/>
                        </a:rPr>
                        <a:t>Дистиллированная вода (DI H2O) или 60% этиленгликоль / DI H2O</a:t>
                      </a:r>
                      <a:endParaRPr lang="ru-RU" sz="1400" dirty="0">
                        <a:solidFill>
                          <a:schemeClr val="tx1"/>
                        </a:solidFill>
                        <a:effectLst/>
                        <a:latin typeface="Calibri"/>
                        <a:ea typeface="Calibri"/>
                        <a:cs typeface="Times New Roman"/>
                      </a:endParaRPr>
                    </a:p>
                  </a:txBody>
                  <a:tcPr marL="57069" marR="57069" marT="0" marB="0"/>
                </a:tc>
              </a:tr>
              <a:tr h="370840">
                <a:tc>
                  <a:txBody>
                    <a:bodyPr/>
                    <a:lstStyle/>
                    <a:p>
                      <a:pPr rtl="0">
                        <a:spcAft>
                          <a:spcPts val="0"/>
                        </a:spcAft>
                      </a:pPr>
                      <a:r>
                        <a:rPr lang="ru-RU" sz="1400" dirty="0">
                          <a:solidFill>
                            <a:schemeClr val="tx1"/>
                          </a:solidFill>
                          <a:effectLst/>
                        </a:rPr>
                        <a:t>Температура окружающей среды</a:t>
                      </a:r>
                      <a:endParaRPr lang="ru-RU" sz="1400" dirty="0">
                        <a:solidFill>
                          <a:schemeClr val="tx1"/>
                        </a:solidFill>
                        <a:effectLst/>
                        <a:latin typeface="Calibri"/>
                        <a:ea typeface="Calibri"/>
                        <a:cs typeface="Times New Roman"/>
                      </a:endParaRPr>
                    </a:p>
                  </a:txBody>
                  <a:tcPr marL="57069" marR="57069" marT="0" marB="0"/>
                </a:tc>
                <a:tc>
                  <a:txBody>
                    <a:bodyPr/>
                    <a:lstStyle/>
                    <a:p>
                      <a:pPr rtl="0">
                        <a:spcAft>
                          <a:spcPts val="0"/>
                        </a:spcAft>
                      </a:pPr>
                      <a:r>
                        <a:rPr lang="ru-RU" sz="1400">
                          <a:solidFill>
                            <a:schemeClr val="tx1"/>
                          </a:solidFill>
                          <a:effectLst/>
                        </a:rPr>
                        <a:t>от -10 до +55°C эксплуатация</a:t>
                      </a:r>
                    </a:p>
                    <a:p>
                      <a:pPr rtl="0">
                        <a:spcAft>
                          <a:spcPts val="0"/>
                        </a:spcAft>
                      </a:pPr>
                      <a:r>
                        <a:rPr lang="ru-RU" sz="1400">
                          <a:solidFill>
                            <a:schemeClr val="tx1"/>
                          </a:solidFill>
                          <a:effectLst/>
                        </a:rPr>
                        <a:t>от -40 до +65°C хранение</a:t>
                      </a:r>
                    </a:p>
                    <a:p>
                      <a:pPr rtl="0">
                        <a:spcAft>
                          <a:spcPts val="0"/>
                        </a:spcAft>
                      </a:pPr>
                      <a:r>
                        <a:rPr lang="ru-RU" sz="1400">
                          <a:solidFill>
                            <a:schemeClr val="tx1"/>
                          </a:solidFill>
                          <a:effectLst/>
                        </a:rPr>
                        <a:t>(&lt; 2°C с функцией  автоматического отключения охлаждения)</a:t>
                      </a:r>
                      <a:endParaRPr lang="ru-RU" sz="1400" dirty="0">
                        <a:solidFill>
                          <a:schemeClr val="tx1"/>
                        </a:solidFill>
                        <a:effectLst/>
                        <a:latin typeface="Calibri"/>
                        <a:ea typeface="Calibri"/>
                        <a:cs typeface="Times New Roman"/>
                      </a:endParaRPr>
                    </a:p>
                  </a:txBody>
                  <a:tcPr marL="57069" marR="57069" marT="0" marB="0"/>
                </a:tc>
              </a:tr>
              <a:tr h="370840">
                <a:tc>
                  <a:txBody>
                    <a:bodyPr/>
                    <a:lstStyle/>
                    <a:p>
                      <a:pPr rtl="0">
                        <a:spcAft>
                          <a:spcPts val="0"/>
                        </a:spcAft>
                      </a:pPr>
                      <a:r>
                        <a:rPr lang="ru-RU" sz="1400" dirty="0">
                          <a:solidFill>
                            <a:schemeClr val="tx1"/>
                          </a:solidFill>
                          <a:effectLst/>
                        </a:rPr>
                        <a:t>Интерфейс передачи данных</a:t>
                      </a:r>
                      <a:endParaRPr lang="ru-RU" sz="1400" dirty="0">
                        <a:solidFill>
                          <a:schemeClr val="tx1"/>
                        </a:solidFill>
                        <a:effectLst/>
                        <a:latin typeface="Calibri"/>
                        <a:ea typeface="Calibri"/>
                        <a:cs typeface="Times New Roman"/>
                      </a:endParaRPr>
                    </a:p>
                  </a:txBody>
                  <a:tcPr marL="57069" marR="57069" marT="0" marB="0"/>
                </a:tc>
                <a:tc>
                  <a:txBody>
                    <a:bodyPr/>
                    <a:lstStyle/>
                    <a:p>
                      <a:pPr rtl="0">
                        <a:spcAft>
                          <a:spcPts val="0"/>
                        </a:spcAft>
                      </a:pPr>
                      <a:r>
                        <a:rPr lang="ru-RU" sz="1400" dirty="0">
                          <a:solidFill>
                            <a:schemeClr val="tx1"/>
                          </a:solidFill>
                          <a:effectLst/>
                        </a:rPr>
                        <a:t>CAN v2.0A (стандартный 11 бит)</a:t>
                      </a:r>
                      <a:endParaRPr lang="ru-RU" sz="1400" dirty="0">
                        <a:solidFill>
                          <a:schemeClr val="tx1"/>
                        </a:solidFill>
                        <a:effectLst/>
                        <a:latin typeface="Calibri"/>
                        <a:ea typeface="Calibri"/>
                        <a:cs typeface="Times New Roman"/>
                      </a:endParaRPr>
                    </a:p>
                  </a:txBody>
                  <a:tcPr marL="57069" marR="57069" marT="0"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766697125"/>
              </p:ext>
            </p:extLst>
          </p:nvPr>
        </p:nvGraphicFramePr>
        <p:xfrm>
          <a:off x="5785945" y="3765682"/>
          <a:ext cx="3290393" cy="1539240"/>
        </p:xfrm>
        <a:graphic>
          <a:graphicData uri="http://schemas.openxmlformats.org/drawingml/2006/table">
            <a:tbl>
              <a:tblPr firstRow="1" bandRow="1">
                <a:tableStyleId>{5C22544A-7EE6-4342-B048-85BDC9FD1C3A}</a:tableStyleId>
              </a:tblPr>
              <a:tblGrid>
                <a:gridCol w="961696"/>
                <a:gridCol w="2328697"/>
              </a:tblGrid>
              <a:tr h="37084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800" dirty="0">
                          <a:solidFill>
                            <a:schemeClr val="bg1"/>
                          </a:solidFill>
                          <a:effectLst/>
                          <a:latin typeface="+mn-lt"/>
                          <a:ea typeface="+mn-ea"/>
                          <a:cs typeface="+mn-cs"/>
                        </a:rPr>
                        <a:t>Размеры</a:t>
                      </a:r>
                      <a:endParaRPr lang="ru-RU" sz="1800" dirty="0" smtClean="0">
                        <a:solidFill>
                          <a:schemeClr val="bg1"/>
                        </a:solidFill>
                        <a:effectLst/>
                        <a:latin typeface="Calibri"/>
                        <a:ea typeface="Calibri"/>
                        <a:cs typeface="Times New Roman"/>
                      </a:endParaRPr>
                    </a:p>
                  </a:txBody>
                  <a:tcPr/>
                </a:tc>
                <a:tc hMerge="1">
                  <a:txBody>
                    <a:bodyPr/>
                    <a:lstStyle/>
                    <a:p>
                      <a:pPr rtl="0"/>
                      <a:endParaRPr lang="ru-RU" dirty="0"/>
                    </a:p>
                  </a:txBody>
                  <a:tcPr/>
                </a:tc>
              </a:tr>
              <a:tr h="370840">
                <a:tc>
                  <a:txBody>
                    <a:bodyPr/>
                    <a:lstStyle/>
                    <a:p>
                      <a:pPr rtl="0">
                        <a:spcAft>
                          <a:spcPts val="0"/>
                        </a:spcAft>
                      </a:pPr>
                      <a:r>
                        <a:rPr lang="ru-RU" sz="1400" dirty="0">
                          <a:solidFill>
                            <a:schemeClr val="tx1"/>
                          </a:solidFill>
                          <a:effectLst/>
                        </a:rPr>
                        <a:t>Размер Д x Ш x В</a:t>
                      </a:r>
                      <a:endParaRPr lang="ru-RU" sz="1400" dirty="0">
                        <a:solidFill>
                          <a:schemeClr val="tx1"/>
                        </a:solidFill>
                        <a:effectLst/>
                        <a:latin typeface="Calibri"/>
                        <a:ea typeface="Calibri"/>
                        <a:cs typeface="Times New Roman"/>
                      </a:endParaRPr>
                    </a:p>
                  </a:txBody>
                  <a:tcPr marL="57069" marR="57069" marT="0" marB="0"/>
                </a:tc>
                <a:tc>
                  <a:txBody>
                    <a:bodyPr/>
                    <a:lstStyle/>
                    <a:p>
                      <a:pPr rtl="0">
                        <a:spcAft>
                          <a:spcPts val="0"/>
                        </a:spcAft>
                      </a:pPr>
                      <a:r>
                        <a:rPr lang="ru-RU" sz="1400">
                          <a:solidFill>
                            <a:schemeClr val="tx1"/>
                          </a:solidFill>
                          <a:effectLst/>
                        </a:rPr>
                        <a:t>1 582 x 1 085 x 690 мм (**)</a:t>
                      </a:r>
                      <a:endParaRPr lang="ru-RU" sz="1400" dirty="0">
                        <a:solidFill>
                          <a:schemeClr val="tx1"/>
                        </a:solidFill>
                        <a:effectLst/>
                        <a:latin typeface="Calibri"/>
                        <a:ea typeface="Calibri"/>
                        <a:cs typeface="Times New Roman"/>
                      </a:endParaRPr>
                    </a:p>
                  </a:txBody>
                  <a:tcPr marL="57069" marR="57069" marT="0" marB="0"/>
                </a:tc>
              </a:tr>
              <a:tr h="370840">
                <a:tc>
                  <a:txBody>
                    <a:bodyPr/>
                    <a:lstStyle/>
                    <a:p>
                      <a:pPr rtl="0">
                        <a:spcAft>
                          <a:spcPts val="0"/>
                        </a:spcAft>
                      </a:pPr>
                      <a:r>
                        <a:rPr lang="ru-RU" sz="1400">
                          <a:solidFill>
                            <a:schemeClr val="tx1"/>
                          </a:solidFill>
                          <a:effectLst/>
                        </a:rPr>
                        <a:t>Вес</a:t>
                      </a:r>
                      <a:endParaRPr lang="ru-RU" sz="1400" dirty="0">
                        <a:solidFill>
                          <a:schemeClr val="tx1"/>
                        </a:solidFill>
                        <a:effectLst/>
                        <a:latin typeface="Calibri"/>
                        <a:ea typeface="Calibri"/>
                        <a:cs typeface="Times New Roman"/>
                      </a:endParaRPr>
                    </a:p>
                  </a:txBody>
                  <a:tcPr marL="57069" marR="57069" marT="0" marB="0"/>
                </a:tc>
                <a:tc>
                  <a:txBody>
                    <a:bodyPr/>
                    <a:lstStyle/>
                    <a:p>
                      <a:pPr rtl="0">
                        <a:spcAft>
                          <a:spcPts val="0"/>
                        </a:spcAft>
                      </a:pPr>
                      <a:r>
                        <a:rPr lang="ru-RU" sz="1400">
                          <a:solidFill>
                            <a:schemeClr val="tx1"/>
                          </a:solidFill>
                          <a:effectLst/>
                        </a:rPr>
                        <a:t>&lt; 720 кг (**)</a:t>
                      </a:r>
                      <a:endParaRPr lang="ru-RU" sz="1400" dirty="0">
                        <a:solidFill>
                          <a:schemeClr val="tx1"/>
                        </a:solidFill>
                        <a:effectLst/>
                        <a:latin typeface="Calibri"/>
                        <a:ea typeface="Calibri"/>
                        <a:cs typeface="Times New Roman"/>
                      </a:endParaRPr>
                    </a:p>
                  </a:txBody>
                  <a:tcPr marL="57069" marR="57069" marT="0" marB="0"/>
                </a:tc>
              </a:tr>
              <a:tr h="370840">
                <a:tc>
                  <a:txBody>
                    <a:bodyPr/>
                    <a:lstStyle/>
                    <a:p>
                      <a:pPr rtl="0">
                        <a:spcAft>
                          <a:spcPts val="0"/>
                        </a:spcAft>
                      </a:pPr>
                      <a:r>
                        <a:rPr lang="ru-RU" sz="1400">
                          <a:solidFill>
                            <a:schemeClr val="tx1"/>
                          </a:solidFill>
                          <a:effectLst/>
                        </a:rPr>
                        <a:t>Объем</a:t>
                      </a:r>
                      <a:endParaRPr lang="ru-RU" sz="1400" dirty="0">
                        <a:solidFill>
                          <a:schemeClr val="tx1"/>
                        </a:solidFill>
                        <a:effectLst/>
                        <a:latin typeface="Calibri"/>
                        <a:ea typeface="Calibri"/>
                        <a:cs typeface="Times New Roman"/>
                      </a:endParaRPr>
                    </a:p>
                  </a:txBody>
                  <a:tcPr marL="57069" marR="57069" marT="0" marB="0"/>
                </a:tc>
                <a:tc>
                  <a:txBody>
                    <a:bodyPr/>
                    <a:lstStyle/>
                    <a:p>
                      <a:pPr rtl="0">
                        <a:spcAft>
                          <a:spcPts val="0"/>
                        </a:spcAft>
                      </a:pPr>
                      <a:r>
                        <a:rPr lang="ru-RU" sz="1400">
                          <a:solidFill>
                            <a:schemeClr val="tx1"/>
                          </a:solidFill>
                          <a:effectLst/>
                        </a:rPr>
                        <a:t>&lt; 1122 л (**)</a:t>
                      </a:r>
                      <a:endParaRPr lang="ru-RU" sz="1400" dirty="0">
                        <a:solidFill>
                          <a:schemeClr val="tx1"/>
                        </a:solidFill>
                        <a:effectLst/>
                        <a:latin typeface="Calibri"/>
                        <a:ea typeface="Calibri"/>
                        <a:cs typeface="Times New Roman"/>
                      </a:endParaRPr>
                    </a:p>
                  </a:txBody>
                  <a:tcPr marL="57069" marR="57069" marT="0" marB="0"/>
                </a:tc>
              </a:tr>
            </a:tbl>
          </a:graphicData>
        </a:graphic>
      </p:graphicFrame>
      <p:sp>
        <p:nvSpPr>
          <p:cNvPr id="7" name="Rectangle 6"/>
          <p:cNvSpPr/>
          <p:nvPr/>
        </p:nvSpPr>
        <p:spPr>
          <a:xfrm>
            <a:off x="5707117" y="5398239"/>
            <a:ext cx="3369221" cy="1200329"/>
          </a:xfrm>
          <a:prstGeom prst="rect">
            <a:avLst/>
          </a:prstGeom>
        </p:spPr>
        <p:txBody>
          <a:bodyPr wrap="square" rtlCol="0">
            <a:spAutoFit/>
          </a:bodyPr>
          <a:lstStyle/>
          <a:p>
            <a:pPr rtl="0"/>
            <a:r>
              <a:rPr lang="ru-RU" sz="1200"/>
              <a:t>*) КПД зависит от удельной теплоты сгорания водорода, 25°C, 101.3 кПа, с учетом собственных нагрузок бортового оборудования за исключением радиатора и гидронасоса.  </a:t>
            </a:r>
          </a:p>
          <a:p>
            <a:pPr rtl="0"/>
            <a:r>
              <a:rPr lang="ru-RU" sz="1200"/>
              <a:t>**) С учетом системы подачи воздуха и доп. гидронасос.</a:t>
            </a:r>
          </a:p>
        </p:txBody>
      </p:sp>
    </p:spTree>
    <p:extLst>
      <p:ext uri="{BB962C8B-B14F-4D97-AF65-F5344CB8AC3E}">
        <p14:creationId xmlns:p14="http://schemas.microsoft.com/office/powerpoint/2010/main" val="7893092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4662" y="25400"/>
            <a:ext cx="8601675" cy="889000"/>
          </a:xfrm>
        </p:spPr>
        <p:txBody>
          <a:bodyPr rtlCol="0"/>
          <a:lstStyle/>
          <a:p>
            <a:pPr rtl="0"/>
            <a:r>
              <a:rPr lang="ru-RU"/>
              <a:t>Принципиальная тяговая схема поезда на топливных водородных элементах </a:t>
            </a:r>
            <a:r>
              <a:rPr lang="ru-RU" b="1">
                <a:latin typeface="Arial" panose="020B0604020202020204" pitchFamily="34" charset="0"/>
              </a:rPr>
              <a:t>HyPM™ HD 180</a:t>
            </a:r>
            <a:endParaRPr lang="en-US" dirty="0"/>
          </a:p>
        </p:txBody>
      </p:sp>
      <p:sp>
        <p:nvSpPr>
          <p:cNvPr id="3" name="Flowchart: Direct Access Storage 2"/>
          <p:cNvSpPr/>
          <p:nvPr/>
        </p:nvSpPr>
        <p:spPr>
          <a:xfrm>
            <a:off x="286968" y="2702567"/>
            <a:ext cx="1599059" cy="622946"/>
          </a:xfrm>
          <a:prstGeom prst="flowChartMagneticDrum">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ru-RU" sz="1100" dirty="0">
                <a:solidFill>
                  <a:schemeClr val="accent1"/>
                </a:solidFill>
              </a:rPr>
              <a:t>Топливный бак H2 </a:t>
            </a:r>
          </a:p>
        </p:txBody>
      </p:sp>
      <p:sp>
        <p:nvSpPr>
          <p:cNvPr id="10" name="Flowchart: Direct Access Storage 9"/>
          <p:cNvSpPr/>
          <p:nvPr/>
        </p:nvSpPr>
        <p:spPr>
          <a:xfrm>
            <a:off x="286968" y="3477913"/>
            <a:ext cx="1599059" cy="622946"/>
          </a:xfrm>
          <a:prstGeom prst="flowChartMagneticDrum">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a:r>
              <a:rPr lang="ru-RU" sz="1100" dirty="0">
                <a:solidFill>
                  <a:schemeClr val="accent1"/>
                </a:solidFill>
              </a:rPr>
              <a:t>Топливный бак H2 </a:t>
            </a:r>
          </a:p>
        </p:txBody>
      </p:sp>
      <p:sp>
        <p:nvSpPr>
          <p:cNvPr id="5" name="Cube 4"/>
          <p:cNvSpPr/>
          <p:nvPr/>
        </p:nvSpPr>
        <p:spPr>
          <a:xfrm>
            <a:off x="2244932" y="1486816"/>
            <a:ext cx="1335240" cy="998063"/>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rtl="0"/>
            <a:r>
              <a:rPr lang="ru-RU" sz="1200" dirty="0">
                <a:solidFill>
                  <a:schemeClr val="accent1"/>
                </a:solidFill>
              </a:rPr>
              <a:t>Устройство подачи воздуха</a:t>
            </a:r>
          </a:p>
        </p:txBody>
      </p:sp>
      <p:sp>
        <p:nvSpPr>
          <p:cNvPr id="14" name="Cube 13"/>
          <p:cNvSpPr/>
          <p:nvPr/>
        </p:nvSpPr>
        <p:spPr>
          <a:xfrm>
            <a:off x="2244932" y="2745566"/>
            <a:ext cx="1335240" cy="998063"/>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rtl="0"/>
            <a:r>
              <a:rPr lang="ru-RU" sz="1050" dirty="0">
                <a:solidFill>
                  <a:schemeClr val="accent1"/>
                </a:solidFill>
              </a:rPr>
              <a:t>Топливный элемент HyPM</a:t>
            </a:r>
            <a:r>
              <a:rPr lang="ru-RU" sz="1050" baseline="30000" dirty="0">
                <a:solidFill>
                  <a:schemeClr val="accent1"/>
                </a:solidFill>
              </a:rPr>
              <a:t>TM</a:t>
            </a:r>
            <a:r>
              <a:rPr lang="ru-RU" sz="1050" dirty="0">
                <a:solidFill>
                  <a:schemeClr val="accent1"/>
                </a:solidFill>
              </a:rPr>
              <a:t> HD180</a:t>
            </a:r>
          </a:p>
        </p:txBody>
      </p:sp>
      <p:sp>
        <p:nvSpPr>
          <p:cNvPr id="15" name="Cube 14"/>
          <p:cNvSpPr/>
          <p:nvPr/>
        </p:nvSpPr>
        <p:spPr>
          <a:xfrm>
            <a:off x="4267024" y="2390999"/>
            <a:ext cx="1213855" cy="1607390"/>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rtl="0"/>
            <a:r>
              <a:rPr lang="ru-RU" sz="1200" dirty="0">
                <a:solidFill>
                  <a:schemeClr val="accent1"/>
                </a:solidFill>
              </a:rPr>
              <a:t>DC-DC</a:t>
            </a:r>
          </a:p>
          <a:p>
            <a:pPr algn="ctr" rtl="0"/>
            <a:r>
              <a:rPr lang="ru-RU" sz="1200" dirty="0">
                <a:solidFill>
                  <a:schemeClr val="accent1"/>
                </a:solidFill>
              </a:rPr>
              <a:t>Контроллер</a:t>
            </a:r>
          </a:p>
        </p:txBody>
      </p:sp>
      <p:sp>
        <p:nvSpPr>
          <p:cNvPr id="16" name="Cube 15"/>
          <p:cNvSpPr/>
          <p:nvPr/>
        </p:nvSpPr>
        <p:spPr>
          <a:xfrm>
            <a:off x="5608333" y="1304157"/>
            <a:ext cx="1103505" cy="681690"/>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rtl="0"/>
            <a:r>
              <a:rPr lang="ru-RU" sz="1200">
                <a:solidFill>
                  <a:schemeClr val="accent1"/>
                </a:solidFill>
              </a:rPr>
              <a:t>Батарея</a:t>
            </a:r>
            <a:endParaRPr lang="ru-RU" sz="1200" dirty="0">
              <a:solidFill>
                <a:schemeClr val="accent1"/>
              </a:solidFill>
            </a:endParaRPr>
          </a:p>
        </p:txBody>
      </p:sp>
      <p:sp>
        <p:nvSpPr>
          <p:cNvPr id="17" name="Cube 16"/>
          <p:cNvSpPr/>
          <p:nvPr/>
        </p:nvSpPr>
        <p:spPr>
          <a:xfrm>
            <a:off x="2007305" y="1130112"/>
            <a:ext cx="1977428" cy="2830769"/>
          </a:xfrm>
          <a:prstGeom prst="cube">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rtl="0"/>
            <a:endParaRPr lang="ru-RU" sz="1200" dirty="0">
              <a:solidFill>
                <a:schemeClr val="accent1"/>
              </a:solidFill>
            </a:endParaRPr>
          </a:p>
        </p:txBody>
      </p:sp>
      <p:sp>
        <p:nvSpPr>
          <p:cNvPr id="18" name="Cube 17"/>
          <p:cNvSpPr/>
          <p:nvPr/>
        </p:nvSpPr>
        <p:spPr>
          <a:xfrm>
            <a:off x="6701749" y="2242257"/>
            <a:ext cx="1615642" cy="824845"/>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rtl="0"/>
            <a:r>
              <a:rPr lang="ru-RU" sz="1200" dirty="0">
                <a:solidFill>
                  <a:schemeClr val="accent1"/>
                </a:solidFill>
              </a:rPr>
              <a:t>Тяговый преобразователь</a:t>
            </a:r>
          </a:p>
        </p:txBody>
      </p:sp>
      <p:sp>
        <p:nvSpPr>
          <p:cNvPr id="19" name="Cube 18"/>
          <p:cNvSpPr/>
          <p:nvPr/>
        </p:nvSpPr>
        <p:spPr>
          <a:xfrm>
            <a:off x="6715397" y="3144927"/>
            <a:ext cx="1615642" cy="824845"/>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rtl="0"/>
            <a:r>
              <a:rPr lang="ru-RU" sz="1200" dirty="0">
                <a:solidFill>
                  <a:schemeClr val="accent1"/>
                </a:solidFill>
              </a:rPr>
              <a:t>Вспомогательный преобразователь</a:t>
            </a:r>
          </a:p>
        </p:txBody>
      </p:sp>
      <p:sp>
        <p:nvSpPr>
          <p:cNvPr id="12" name="Rectangle 11"/>
          <p:cNvSpPr/>
          <p:nvPr/>
        </p:nvSpPr>
        <p:spPr>
          <a:xfrm>
            <a:off x="1557099" y="4332514"/>
            <a:ext cx="973777" cy="59376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b="1"/>
              <a:t>ВОДА</a:t>
            </a:r>
            <a:endParaRPr lang="ru-RU" b="1" dirty="0"/>
          </a:p>
        </p:txBody>
      </p:sp>
      <p:sp>
        <p:nvSpPr>
          <p:cNvPr id="21" name="Rectangle 20"/>
          <p:cNvSpPr/>
          <p:nvPr/>
        </p:nvSpPr>
        <p:spPr>
          <a:xfrm>
            <a:off x="3010956" y="4318659"/>
            <a:ext cx="973777" cy="593766"/>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ru-RU" b="1"/>
              <a:t>ТЕПЛО</a:t>
            </a:r>
            <a:endParaRPr lang="ru-RU" b="1" dirty="0"/>
          </a:p>
        </p:txBody>
      </p:sp>
      <p:sp>
        <p:nvSpPr>
          <p:cNvPr id="22" name="Cube 21"/>
          <p:cNvSpPr/>
          <p:nvPr/>
        </p:nvSpPr>
        <p:spPr>
          <a:xfrm>
            <a:off x="1349071" y="5191488"/>
            <a:ext cx="1335241" cy="998063"/>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rtl="0"/>
            <a:r>
              <a:rPr lang="ru-RU" sz="1200">
                <a:solidFill>
                  <a:schemeClr val="accent1"/>
                </a:solidFill>
              </a:rPr>
              <a:t>Накопитель конденсата</a:t>
            </a:r>
            <a:endParaRPr lang="ru-RU" sz="1200" dirty="0">
              <a:solidFill>
                <a:schemeClr val="accent1"/>
              </a:solidFill>
            </a:endParaRPr>
          </a:p>
        </p:txBody>
      </p:sp>
      <p:sp>
        <p:nvSpPr>
          <p:cNvPr id="23" name="Cube 22"/>
          <p:cNvSpPr/>
          <p:nvPr/>
        </p:nvSpPr>
        <p:spPr>
          <a:xfrm>
            <a:off x="2830224" y="5191488"/>
            <a:ext cx="1335241" cy="998063"/>
          </a:xfrm>
          <a:prstGeom prst="cub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algn="ctr" rtl="0"/>
            <a:r>
              <a:rPr lang="ru-RU" sz="1200">
                <a:solidFill>
                  <a:schemeClr val="accent1"/>
                </a:solidFill>
              </a:rPr>
              <a:t>Система охлаждения (радиатор/ вентилятор)</a:t>
            </a:r>
            <a:endParaRPr lang="ru-RU" sz="1200" dirty="0">
              <a:solidFill>
                <a:schemeClr val="accent1"/>
              </a:solidFill>
            </a:endParaRPr>
          </a:p>
        </p:txBody>
      </p:sp>
      <p:sp>
        <p:nvSpPr>
          <p:cNvPr id="20" name="Down Arrow 19"/>
          <p:cNvSpPr/>
          <p:nvPr/>
        </p:nvSpPr>
        <p:spPr>
          <a:xfrm>
            <a:off x="2043987" y="3848669"/>
            <a:ext cx="200945" cy="469990"/>
          </a:xfrm>
          <a:prstGeom prst="down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27" name="Down Arrow 26"/>
          <p:cNvSpPr/>
          <p:nvPr/>
        </p:nvSpPr>
        <p:spPr>
          <a:xfrm>
            <a:off x="3151730" y="3848669"/>
            <a:ext cx="200945" cy="469990"/>
          </a:xfrm>
          <a:prstGeom prst="down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28" name="Down Arrow 27"/>
          <p:cNvSpPr/>
          <p:nvPr/>
        </p:nvSpPr>
        <p:spPr>
          <a:xfrm>
            <a:off x="2007305" y="4857833"/>
            <a:ext cx="200945" cy="469990"/>
          </a:xfrm>
          <a:prstGeom prst="down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29" name="Down Arrow 28"/>
          <p:cNvSpPr/>
          <p:nvPr/>
        </p:nvSpPr>
        <p:spPr>
          <a:xfrm>
            <a:off x="3151730" y="4863235"/>
            <a:ext cx="200945" cy="469990"/>
          </a:xfrm>
          <a:prstGeom prst="down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31" name="Right Arrow 30"/>
          <p:cNvSpPr/>
          <p:nvPr/>
        </p:nvSpPr>
        <p:spPr>
          <a:xfrm rot="5400000">
            <a:off x="2592905" y="2536247"/>
            <a:ext cx="474637" cy="180694"/>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33" name="Right Arrow 32"/>
          <p:cNvSpPr/>
          <p:nvPr/>
        </p:nvSpPr>
        <p:spPr>
          <a:xfrm>
            <a:off x="3402092" y="3194694"/>
            <a:ext cx="864932" cy="18069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34" name="Right Arrow 33"/>
          <p:cNvSpPr/>
          <p:nvPr/>
        </p:nvSpPr>
        <p:spPr>
          <a:xfrm>
            <a:off x="1746913" y="3327785"/>
            <a:ext cx="636463" cy="180694"/>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2048" name="Left-Right Arrow 2047"/>
          <p:cNvSpPr/>
          <p:nvPr/>
        </p:nvSpPr>
        <p:spPr>
          <a:xfrm>
            <a:off x="5359345" y="2635057"/>
            <a:ext cx="1511593" cy="232264"/>
          </a:xfrm>
          <a:prstGeom prst="lef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38" name="Left-Right Arrow 37"/>
          <p:cNvSpPr/>
          <p:nvPr/>
        </p:nvSpPr>
        <p:spPr>
          <a:xfrm rot="5400000">
            <a:off x="5795936" y="2203831"/>
            <a:ext cx="663439" cy="238377"/>
          </a:xfrm>
          <a:prstGeom prst="lef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40" name="Right Arrow 39"/>
          <p:cNvSpPr/>
          <p:nvPr/>
        </p:nvSpPr>
        <p:spPr>
          <a:xfrm>
            <a:off x="5378878" y="3503409"/>
            <a:ext cx="1382137" cy="223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2049" name="TextBox 2048"/>
          <p:cNvSpPr txBox="1"/>
          <p:nvPr/>
        </p:nvSpPr>
        <p:spPr>
          <a:xfrm>
            <a:off x="8364864" y="2795299"/>
            <a:ext cx="397866" cy="276999"/>
          </a:xfrm>
          <a:prstGeom prst="rect">
            <a:avLst/>
          </a:prstGeom>
          <a:noFill/>
        </p:spPr>
        <p:txBody>
          <a:bodyPr wrap="none" rtlCol="0">
            <a:spAutoFit/>
          </a:bodyPr>
          <a:lstStyle/>
          <a:p>
            <a:pPr rtl="0"/>
            <a:r>
              <a:rPr lang="ru-RU" sz="1200">
                <a:solidFill>
                  <a:schemeClr val="accent1"/>
                </a:solidFill>
                <a:latin typeface="+mn-lt"/>
              </a:rPr>
              <a:t>AC</a:t>
            </a:r>
            <a:endParaRPr lang="ru-RU" sz="1200" dirty="0">
              <a:solidFill>
                <a:schemeClr val="accent1"/>
              </a:solidFill>
              <a:latin typeface="+mn-lt"/>
            </a:endParaRPr>
          </a:p>
        </p:txBody>
      </p:sp>
      <p:sp>
        <p:nvSpPr>
          <p:cNvPr id="43" name="TextBox 42"/>
          <p:cNvSpPr txBox="1"/>
          <p:nvPr/>
        </p:nvSpPr>
        <p:spPr>
          <a:xfrm>
            <a:off x="5961152" y="2888565"/>
            <a:ext cx="405880" cy="276999"/>
          </a:xfrm>
          <a:prstGeom prst="rect">
            <a:avLst/>
          </a:prstGeom>
          <a:noFill/>
        </p:spPr>
        <p:txBody>
          <a:bodyPr wrap="none" rtlCol="0">
            <a:spAutoFit/>
          </a:bodyPr>
          <a:lstStyle/>
          <a:p>
            <a:pPr rtl="0"/>
            <a:r>
              <a:rPr lang="ru-RU" sz="1200">
                <a:solidFill>
                  <a:schemeClr val="accent1"/>
                </a:solidFill>
                <a:latin typeface="+mn-lt"/>
              </a:rPr>
              <a:t>DC</a:t>
            </a:r>
            <a:endParaRPr lang="ru-RU" sz="1200" dirty="0">
              <a:solidFill>
                <a:schemeClr val="accent1"/>
              </a:solidFill>
              <a:latin typeface="+mn-lt"/>
            </a:endParaRPr>
          </a:p>
        </p:txBody>
      </p:sp>
      <p:sp>
        <p:nvSpPr>
          <p:cNvPr id="44" name="Left-Right Arrow 43"/>
          <p:cNvSpPr/>
          <p:nvPr/>
        </p:nvSpPr>
        <p:spPr>
          <a:xfrm>
            <a:off x="8152483" y="2538547"/>
            <a:ext cx="825962" cy="256752"/>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32" name="TextBox 31"/>
          <p:cNvSpPr txBox="1"/>
          <p:nvPr/>
        </p:nvSpPr>
        <p:spPr>
          <a:xfrm>
            <a:off x="8303338" y="3617246"/>
            <a:ext cx="737702" cy="461665"/>
          </a:xfrm>
          <a:prstGeom prst="rect">
            <a:avLst/>
          </a:prstGeom>
          <a:noFill/>
        </p:spPr>
        <p:txBody>
          <a:bodyPr wrap="none" rtlCol="0">
            <a:spAutoFit/>
          </a:bodyPr>
          <a:lstStyle/>
          <a:p>
            <a:pPr algn="ctr" rtl="0"/>
            <a:r>
              <a:rPr lang="ru-RU" sz="1200">
                <a:solidFill>
                  <a:schemeClr val="accent1"/>
                </a:solidFill>
                <a:latin typeface="+mn-lt"/>
              </a:rPr>
              <a:t>AC</a:t>
            </a:r>
          </a:p>
          <a:p>
            <a:pPr algn="ctr" rtl="0"/>
            <a:r>
              <a:rPr lang="ru-RU" sz="1200">
                <a:solidFill>
                  <a:schemeClr val="accent1"/>
                </a:solidFill>
                <a:latin typeface="+mn-lt"/>
              </a:rPr>
              <a:t>220/380</a:t>
            </a:r>
            <a:endParaRPr lang="ru-RU" sz="1200" dirty="0">
              <a:solidFill>
                <a:schemeClr val="accent1"/>
              </a:solidFill>
              <a:latin typeface="+mn-lt"/>
            </a:endParaRPr>
          </a:p>
        </p:txBody>
      </p:sp>
      <p:sp>
        <p:nvSpPr>
          <p:cNvPr id="35" name="TextBox 34"/>
          <p:cNvSpPr txBox="1"/>
          <p:nvPr/>
        </p:nvSpPr>
        <p:spPr>
          <a:xfrm>
            <a:off x="5910612" y="3781210"/>
            <a:ext cx="405880" cy="276999"/>
          </a:xfrm>
          <a:prstGeom prst="rect">
            <a:avLst/>
          </a:prstGeom>
          <a:noFill/>
        </p:spPr>
        <p:txBody>
          <a:bodyPr wrap="none" rtlCol="0">
            <a:spAutoFit/>
          </a:bodyPr>
          <a:lstStyle/>
          <a:p>
            <a:pPr rtl="0"/>
            <a:r>
              <a:rPr lang="ru-RU" sz="1200">
                <a:solidFill>
                  <a:schemeClr val="accent1"/>
                </a:solidFill>
                <a:latin typeface="+mn-lt"/>
              </a:rPr>
              <a:t>DC</a:t>
            </a:r>
            <a:endParaRPr lang="ru-RU" sz="1200" dirty="0">
              <a:solidFill>
                <a:schemeClr val="accent1"/>
              </a:solidFill>
              <a:latin typeface="+mn-lt"/>
            </a:endParaRPr>
          </a:p>
        </p:txBody>
      </p:sp>
      <p:sp>
        <p:nvSpPr>
          <p:cNvPr id="36" name="Right Arrow 35"/>
          <p:cNvSpPr/>
          <p:nvPr/>
        </p:nvSpPr>
        <p:spPr>
          <a:xfrm>
            <a:off x="8287377" y="3413296"/>
            <a:ext cx="691068" cy="223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p>
        </p:txBody>
      </p:sp>
    </p:spTree>
    <p:extLst>
      <p:ext uri="{BB962C8B-B14F-4D97-AF65-F5344CB8AC3E}">
        <p14:creationId xmlns:p14="http://schemas.microsoft.com/office/powerpoint/2010/main" val="23152824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ru-RU"/>
              <a:t>Преимущества подвижного состава нового типа</a:t>
            </a:r>
            <a:endParaRPr lang="en-US" dirty="0"/>
          </a:p>
        </p:txBody>
      </p:sp>
      <p:sp>
        <p:nvSpPr>
          <p:cNvPr id="4" name="Espace réservé du texte 3"/>
          <p:cNvSpPr>
            <a:spLocks noGrp="1"/>
          </p:cNvSpPr>
          <p:nvPr>
            <p:ph type="body" sz="quarter" idx="11"/>
          </p:nvPr>
        </p:nvSpPr>
        <p:spPr>
          <a:xfrm>
            <a:off x="321603" y="1245074"/>
            <a:ext cx="5028319" cy="4552950"/>
          </a:xfrm>
        </p:spPr>
        <p:txBody>
          <a:bodyPr rtlCol="0">
            <a:normAutofit/>
          </a:bodyPr>
          <a:lstStyle/>
          <a:p>
            <a:pPr rtl="0">
              <a:lnSpc>
                <a:spcPct val="120000"/>
              </a:lnSpc>
              <a:spcBef>
                <a:spcPts val="0"/>
              </a:spcBef>
            </a:pPr>
            <a:r>
              <a:rPr lang="ru-RU">
                <a:solidFill>
                  <a:srgbClr val="009900"/>
                </a:solidFill>
              </a:rPr>
              <a:t>Уменьшение стоимости жизненного цикла</a:t>
            </a:r>
            <a:endParaRPr lang="en-US" dirty="0">
              <a:solidFill>
                <a:srgbClr val="009900"/>
              </a:solidFill>
            </a:endParaRPr>
          </a:p>
          <a:p>
            <a:pPr lvl="1" rtl="0">
              <a:lnSpc>
                <a:spcPct val="120000"/>
              </a:lnSpc>
              <a:spcBef>
                <a:spcPts val="0"/>
              </a:spcBef>
            </a:pPr>
            <a:r>
              <a:rPr lang="ru-RU"/>
              <a:t>Снижение затрат на техническое обслуживание</a:t>
            </a:r>
            <a:endParaRPr lang="en-US" dirty="0" smtClean="0"/>
          </a:p>
          <a:p>
            <a:pPr lvl="1" rtl="0">
              <a:lnSpc>
                <a:spcPct val="120000"/>
              </a:lnSpc>
              <a:spcBef>
                <a:spcPts val="0"/>
              </a:spcBef>
            </a:pPr>
            <a:r>
              <a:rPr lang="ru-RU"/>
              <a:t>Снижение стоимости энергоносителя</a:t>
            </a:r>
            <a:endParaRPr lang="en-US" dirty="0" smtClean="0"/>
          </a:p>
          <a:p>
            <a:pPr lvl="1" rtl="0">
              <a:lnSpc>
                <a:spcPct val="120000"/>
              </a:lnSpc>
              <a:spcBef>
                <a:spcPts val="0"/>
              </a:spcBef>
            </a:pPr>
            <a:endParaRPr lang="en-US" dirty="0"/>
          </a:p>
          <a:p>
            <a:pPr rtl="0">
              <a:lnSpc>
                <a:spcPct val="120000"/>
              </a:lnSpc>
              <a:spcBef>
                <a:spcPts val="0"/>
              </a:spcBef>
            </a:pPr>
            <a:r>
              <a:rPr lang="ru-RU">
                <a:solidFill>
                  <a:srgbClr val="009900"/>
                </a:solidFill>
              </a:rPr>
              <a:t>Снижение энергопотребления</a:t>
            </a:r>
            <a:r>
              <a:rPr lang="ru-RU"/>
              <a:t>:</a:t>
            </a:r>
            <a:endParaRPr lang="en-US" dirty="0"/>
          </a:p>
          <a:p>
            <a:pPr lvl="1" rtl="0">
              <a:lnSpc>
                <a:spcPct val="120000"/>
              </a:lnSpc>
              <a:spcBef>
                <a:spcPts val="0"/>
              </a:spcBef>
            </a:pPr>
            <a:r>
              <a:rPr lang="ru-RU"/>
              <a:t>Использование рекуперативной энергии</a:t>
            </a:r>
            <a:endParaRPr lang="en-US" dirty="0"/>
          </a:p>
          <a:p>
            <a:pPr lvl="1" rtl="0">
              <a:lnSpc>
                <a:spcPct val="120000"/>
              </a:lnSpc>
              <a:spcBef>
                <a:spcPts val="0"/>
              </a:spcBef>
            </a:pPr>
            <a:r>
              <a:rPr lang="ru-RU"/>
              <a:t>Внедрение интеллектуальной системы управления энергией </a:t>
            </a:r>
          </a:p>
          <a:p>
            <a:pPr lvl="1" rtl="0">
              <a:lnSpc>
                <a:spcPct val="120000"/>
              </a:lnSpc>
              <a:spcBef>
                <a:spcPts val="0"/>
              </a:spcBef>
            </a:pPr>
            <a:endParaRPr lang="en-US" dirty="0"/>
          </a:p>
          <a:p>
            <a:pPr rtl="0">
              <a:lnSpc>
                <a:spcPct val="120000"/>
              </a:lnSpc>
              <a:spcBef>
                <a:spcPts val="0"/>
              </a:spcBef>
            </a:pPr>
            <a:r>
              <a:rPr lang="ru-RU">
                <a:solidFill>
                  <a:srgbClr val="009900"/>
                </a:solidFill>
              </a:rPr>
              <a:t>Экологичность:</a:t>
            </a:r>
          </a:p>
          <a:p>
            <a:pPr lvl="1" rtl="0">
              <a:lnSpc>
                <a:spcPct val="120000"/>
              </a:lnSpc>
              <a:spcBef>
                <a:spcPts val="0"/>
              </a:spcBef>
            </a:pPr>
            <a:r>
              <a:rPr lang="ru-RU"/>
              <a:t>Уменьшение выбросов CO</a:t>
            </a:r>
            <a:r>
              <a:rPr lang="ru-RU" baseline="-25000"/>
              <a:t>2</a:t>
            </a:r>
            <a:endParaRPr lang="en-US" dirty="0" smtClean="0"/>
          </a:p>
          <a:p>
            <a:pPr lvl="1" rtl="0">
              <a:lnSpc>
                <a:spcPct val="120000"/>
              </a:lnSpc>
              <a:spcBef>
                <a:spcPts val="0"/>
              </a:spcBef>
            </a:pPr>
            <a:r>
              <a:rPr lang="ru-RU"/>
              <a:t>Снижение уровня шума на 60% по сравнению с дизель-поездами</a:t>
            </a:r>
            <a:endParaRPr lang="en-US" dirty="0"/>
          </a:p>
        </p:txBody>
      </p:sp>
      <p:pic>
        <p:nvPicPr>
          <p:cNvPr id="2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868"/>
          <a:stretch/>
        </p:blipFill>
        <p:spPr bwMode="auto">
          <a:xfrm>
            <a:off x="5410074" y="1490904"/>
            <a:ext cx="3425556" cy="19815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13987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0520" y="0"/>
            <a:ext cx="8210550" cy="404664"/>
          </a:xfrm>
        </p:spPr>
        <p:txBody>
          <a:bodyPr rtlCol="0"/>
          <a:lstStyle/>
          <a:p>
            <a:pPr rtl="0"/>
            <a:r>
              <a:rPr lang="ru-RU" dirty="0">
                <a:latin typeface="Arial" panose="020B0604020202020204" pitchFamily="34" charset="0"/>
              </a:rPr>
              <a:t>Контракты подписаны с 4 операторами в Германии</a:t>
            </a:r>
            <a:endParaRPr lang="en-US" dirty="0">
              <a:latin typeface="Arial" panose="020B0604020202020204" pitchFamily="34" charset="0"/>
            </a:endParaRPr>
          </a:p>
        </p:txBody>
      </p:sp>
      <p:sp>
        <p:nvSpPr>
          <p:cNvPr id="13" name="Espace réservé du contenu 2"/>
          <p:cNvSpPr txBox="1">
            <a:spLocks/>
          </p:cNvSpPr>
          <p:nvPr/>
        </p:nvSpPr>
        <p:spPr bwMode="auto">
          <a:xfrm>
            <a:off x="556485" y="1394893"/>
            <a:ext cx="8124585" cy="707925"/>
          </a:xfrm>
          <a:prstGeom prst="roundRect">
            <a:avLst/>
          </a:prstGeom>
          <a:noFill/>
          <a:ln w="19050" cmpd="sng">
            <a:solidFill>
              <a:srgbClr val="496A80"/>
            </a:solidFill>
          </a:ln>
          <a:extLst/>
        </p:spPr>
        <p:style>
          <a:lnRef idx="2">
            <a:schemeClr val="accent2"/>
          </a:lnRef>
          <a:fillRef idx="1">
            <a:schemeClr val="lt1"/>
          </a:fillRef>
          <a:effectRef idx="0">
            <a:schemeClr val="accent2"/>
          </a:effectRef>
          <a:fontRef idx="minor">
            <a:schemeClr val="dk1"/>
          </a:fontRef>
        </p:style>
        <p:txBody>
          <a:bodyPr vert="horz" wrap="square" lIns="36000" tIns="36000" rIns="0" bIns="0" numCol="1" rtlCol="0" anchor="t" anchorCtr="0" compatLnSpc="1">
            <a:prstTxWarp prst="textNoShape">
              <a:avLst/>
            </a:prstTxWarp>
          </a:bodyPr>
          <a:lstStyle>
            <a:lvl1pPr marL="342900" indent="-342900" algn="l" rtl="0" eaLnBrk="0" fontAlgn="base" hangingPunct="0">
              <a:lnSpc>
                <a:spcPct val="90000"/>
              </a:lnSpc>
              <a:spcBef>
                <a:spcPts val="1000"/>
              </a:spcBef>
              <a:spcAft>
                <a:spcPts val="600"/>
              </a:spcAft>
              <a:buClr>
                <a:srgbClr val="1B5CA5"/>
              </a:buClr>
              <a:buFont typeface="Arial" pitchFamily="34" charset="0"/>
              <a:buChar char="•"/>
              <a:defRPr sz="2400">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1B5CA5"/>
              </a:buClr>
              <a:buFont typeface="Alstom" pitchFamily="2" charset="0"/>
              <a:buChar char="−"/>
              <a:defRPr sz="2200">
                <a:solidFill>
                  <a:schemeClr val="tx1"/>
                </a:solidFill>
                <a:latin typeface="+mn-lt"/>
              </a:defRPr>
            </a:lvl2pPr>
            <a:lvl3pPr marL="1143000" indent="-228600" algn="l" rtl="0" eaLnBrk="0" fontAlgn="base" hangingPunct="0">
              <a:spcBef>
                <a:spcPct val="20000"/>
              </a:spcBef>
              <a:spcAft>
                <a:spcPct val="0"/>
              </a:spcAft>
              <a:buClr>
                <a:srgbClr val="1B5CA5"/>
              </a:buClr>
              <a:buFont typeface="Arial" pitchFamily="34" charset="0"/>
              <a:buChar char="•"/>
              <a:defRPr sz="2000">
                <a:solidFill>
                  <a:schemeClr val="tx1"/>
                </a:solidFill>
                <a:latin typeface="+mn-lt"/>
              </a:defRPr>
            </a:lvl3pPr>
            <a:lvl4pPr marL="1600200" indent="-228600" algn="l" rtl="0" eaLnBrk="0" fontAlgn="base" hangingPunct="0">
              <a:spcBef>
                <a:spcPct val="20000"/>
              </a:spcBef>
              <a:spcAft>
                <a:spcPct val="0"/>
              </a:spcAft>
              <a:buClr>
                <a:srgbClr val="1B5CA5"/>
              </a:buClr>
              <a:buFont typeface="Alstom" pitchFamily="2" charset="0"/>
              <a:buChar char="−"/>
              <a:defRPr>
                <a:solidFill>
                  <a:schemeClr val="tx1"/>
                </a:solidFill>
                <a:latin typeface="+mn-lt"/>
              </a:defRPr>
            </a:lvl4pPr>
            <a:lvl5pPr marL="2057400" indent="-228600" algn="l" rtl="0" eaLnBrk="0" fontAlgn="base" hangingPunct="0">
              <a:spcBef>
                <a:spcPct val="20000"/>
              </a:spcBef>
              <a:spcAft>
                <a:spcPct val="0"/>
              </a:spcAft>
              <a:buClr>
                <a:srgbClr val="1B5CA5"/>
              </a:buClr>
              <a:buFont typeface="Arial" pitchFamily="34" charset="0"/>
              <a:buChar char="•"/>
              <a:defRPr>
                <a:solidFill>
                  <a:schemeClr val="tx1"/>
                </a:solidFill>
                <a:latin typeface="+mn-lt"/>
              </a:defRPr>
            </a:lvl5pPr>
            <a:lvl6pPr marL="2514600" indent="-228600" algn="l" rtl="0" fontAlgn="base">
              <a:spcBef>
                <a:spcPct val="20000"/>
              </a:spcBef>
              <a:spcAft>
                <a:spcPct val="0"/>
              </a:spcAft>
              <a:buClr>
                <a:srgbClr val="1B5CA5"/>
              </a:buClr>
              <a:buFont typeface="Arial" pitchFamily="34" charset="0"/>
              <a:buChar char="•"/>
              <a:defRPr>
                <a:solidFill>
                  <a:schemeClr val="tx1"/>
                </a:solidFill>
                <a:latin typeface="+mn-lt"/>
              </a:defRPr>
            </a:lvl6pPr>
            <a:lvl7pPr marL="2971800" indent="-228600" algn="l" rtl="0" fontAlgn="base">
              <a:spcBef>
                <a:spcPct val="20000"/>
              </a:spcBef>
              <a:spcAft>
                <a:spcPct val="0"/>
              </a:spcAft>
              <a:buClr>
                <a:srgbClr val="1B5CA5"/>
              </a:buClr>
              <a:buFont typeface="Arial" pitchFamily="34" charset="0"/>
              <a:buChar char="•"/>
              <a:defRPr>
                <a:solidFill>
                  <a:schemeClr val="tx1"/>
                </a:solidFill>
                <a:latin typeface="+mn-lt"/>
              </a:defRPr>
            </a:lvl7pPr>
            <a:lvl8pPr marL="3429000" indent="-228600" algn="l" rtl="0" fontAlgn="base">
              <a:spcBef>
                <a:spcPct val="20000"/>
              </a:spcBef>
              <a:spcAft>
                <a:spcPct val="0"/>
              </a:spcAft>
              <a:buClr>
                <a:srgbClr val="1B5CA5"/>
              </a:buClr>
              <a:buFont typeface="Arial" pitchFamily="34" charset="0"/>
              <a:buChar char="•"/>
              <a:defRPr>
                <a:solidFill>
                  <a:schemeClr val="tx1"/>
                </a:solidFill>
                <a:latin typeface="+mn-lt"/>
              </a:defRPr>
            </a:lvl8pPr>
            <a:lvl9pPr marL="3886200" indent="-228600" algn="l" rtl="0" fontAlgn="base">
              <a:spcBef>
                <a:spcPct val="20000"/>
              </a:spcBef>
              <a:spcAft>
                <a:spcPct val="0"/>
              </a:spcAft>
              <a:buClr>
                <a:srgbClr val="1B5CA5"/>
              </a:buClr>
              <a:buFont typeface="Arial" pitchFamily="34" charset="0"/>
              <a:buChar char="•"/>
              <a:defRPr>
                <a:solidFill>
                  <a:schemeClr val="tx1"/>
                </a:solidFill>
                <a:latin typeface="+mn-lt"/>
              </a:defRPr>
            </a:lvl9pPr>
          </a:lstStyle>
          <a:p>
            <a:pPr marL="0" indent="0" rtl="0">
              <a:lnSpc>
                <a:spcPct val="100000"/>
              </a:lnSpc>
              <a:spcBef>
                <a:spcPts val="0"/>
              </a:spcBef>
              <a:spcAft>
                <a:spcPts val="0"/>
              </a:spcAft>
              <a:buClr>
                <a:schemeClr val="accent3"/>
              </a:buClr>
              <a:buSzPct val="90000"/>
              <a:buNone/>
            </a:pPr>
            <a:r>
              <a:rPr lang="ru-RU" sz="1800">
                <a:latin typeface="Arial" panose="020B0604020202020204" pitchFamily="34" charset="0"/>
                <a:cs typeface="Arial" panose="020B0604020202020204" pitchFamily="34" charset="0"/>
              </a:rPr>
              <a:t>10 поездов, из них 2 прототипа </a:t>
            </a:r>
            <a:endParaRPr lang="en-US" sz="1800" dirty="0">
              <a:latin typeface="Arial" panose="020B0604020202020204" pitchFamily="34" charset="0"/>
              <a:cs typeface="Arial" panose="020B0604020202020204" pitchFamily="34" charset="0"/>
            </a:endParaRPr>
          </a:p>
          <a:p>
            <a:pPr rtl="0">
              <a:lnSpc>
                <a:spcPct val="100000"/>
              </a:lnSpc>
              <a:spcBef>
                <a:spcPts val="0"/>
              </a:spcBef>
              <a:spcAft>
                <a:spcPts val="0"/>
              </a:spcAft>
              <a:buClr>
                <a:schemeClr val="accent3"/>
              </a:buClr>
              <a:buSzPct val="90000"/>
              <a:buFont typeface="Symbol" pitchFamily="18" charset="2"/>
              <a:buChar char="Þ"/>
            </a:pPr>
            <a:r>
              <a:rPr lang="ru-RU" sz="1800">
                <a:latin typeface="Arial" panose="020B0604020202020204" pitchFamily="34" charset="0"/>
                <a:cs typeface="Arial" panose="020B0604020202020204" pitchFamily="34" charset="0"/>
              </a:rPr>
              <a:t>Основная задача: снижение уровня шума и выбросов</a:t>
            </a:r>
            <a:endParaRPr lang="en-US" sz="1800" dirty="0" smtClean="0">
              <a:latin typeface="Arial" panose="020B0604020202020204" pitchFamily="34" charset="0"/>
              <a:cs typeface="Arial" panose="020B0604020202020204" pitchFamily="34" charset="0"/>
            </a:endParaRPr>
          </a:p>
        </p:txBody>
      </p:sp>
      <p:sp>
        <p:nvSpPr>
          <p:cNvPr id="14" name="ZoneTexte 13"/>
          <p:cNvSpPr txBox="1"/>
          <p:nvPr/>
        </p:nvSpPr>
        <p:spPr>
          <a:xfrm>
            <a:off x="3559469" y="1196752"/>
            <a:ext cx="2233403" cy="338554"/>
          </a:xfrm>
          <a:prstGeom prst="rect">
            <a:avLst/>
          </a:prstGeom>
          <a:solidFill>
            <a:schemeClr val="bg1"/>
          </a:solidFill>
        </p:spPr>
        <p:txBody>
          <a:bodyPr wrap="square" rtlCol="0">
            <a:spAutoFit/>
          </a:bodyPr>
          <a:lstStyle/>
          <a:p>
            <a:pPr algn="ctr" rtl="0"/>
            <a:r>
              <a:rPr lang="ru-RU" b="1" dirty="0">
                <a:solidFill>
                  <a:srgbClr val="496A80"/>
                </a:solidFill>
                <a:latin typeface="Arial" panose="020B0604020202020204" pitchFamily="34" charset="0"/>
                <a:cs typeface="Arial" panose="020B0604020202020204" pitchFamily="34" charset="0"/>
              </a:rPr>
              <a:t>Нижняя Саксония</a:t>
            </a:r>
            <a:endParaRPr lang="fr-FR" b="1" dirty="0">
              <a:solidFill>
                <a:srgbClr val="496A80"/>
              </a:solidFill>
              <a:latin typeface="Arial" panose="020B0604020202020204" pitchFamily="34" charset="0"/>
              <a:cs typeface="Arial" panose="020B0604020202020204" pitchFamily="34" charset="0"/>
            </a:endParaRPr>
          </a:p>
        </p:txBody>
      </p:sp>
      <p:sp>
        <p:nvSpPr>
          <p:cNvPr id="15" name="Espace réservé du contenu 2"/>
          <p:cNvSpPr txBox="1">
            <a:spLocks/>
          </p:cNvSpPr>
          <p:nvPr/>
        </p:nvSpPr>
        <p:spPr bwMode="auto">
          <a:xfrm>
            <a:off x="556485" y="2506563"/>
            <a:ext cx="8124585" cy="942248"/>
          </a:xfrm>
          <a:prstGeom prst="roundRect">
            <a:avLst/>
          </a:prstGeom>
          <a:solidFill>
            <a:schemeClr val="lt1"/>
          </a:solidFill>
          <a:ln w="19050" cmpd="sng">
            <a:solidFill>
              <a:srgbClr val="308C36"/>
            </a:solidFill>
          </a:ln>
          <a:extLst/>
        </p:spPr>
        <p:style>
          <a:lnRef idx="2">
            <a:schemeClr val="accent2"/>
          </a:lnRef>
          <a:fillRef idx="1">
            <a:schemeClr val="lt1"/>
          </a:fillRef>
          <a:effectRef idx="0">
            <a:schemeClr val="accent2"/>
          </a:effectRef>
          <a:fontRef idx="minor">
            <a:schemeClr val="dk1"/>
          </a:fontRef>
        </p:style>
        <p:txBody>
          <a:bodyPr vert="horz" wrap="square" lIns="36000" tIns="36000" rIns="0" bIns="0" numCol="1" rtlCol="0" anchor="t" anchorCtr="0" compatLnSpc="1">
            <a:prstTxWarp prst="textNoShape">
              <a:avLst/>
            </a:prstTxWarp>
          </a:bodyPr>
          <a:lstStyle>
            <a:lvl1pPr marL="342900" indent="-342900" algn="l" rtl="0" eaLnBrk="0" fontAlgn="base" hangingPunct="0">
              <a:lnSpc>
                <a:spcPct val="90000"/>
              </a:lnSpc>
              <a:spcBef>
                <a:spcPts val="1000"/>
              </a:spcBef>
              <a:spcAft>
                <a:spcPts val="600"/>
              </a:spcAft>
              <a:buClr>
                <a:srgbClr val="1B5CA5"/>
              </a:buClr>
              <a:buFont typeface="Arial" pitchFamily="34" charset="0"/>
              <a:buChar char="•"/>
              <a:defRPr sz="2400">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1B5CA5"/>
              </a:buClr>
              <a:buFont typeface="Alstom" pitchFamily="2" charset="0"/>
              <a:buChar char="−"/>
              <a:defRPr sz="2200">
                <a:solidFill>
                  <a:schemeClr val="tx1"/>
                </a:solidFill>
                <a:latin typeface="+mn-lt"/>
              </a:defRPr>
            </a:lvl2pPr>
            <a:lvl3pPr marL="1143000" indent="-228600" algn="l" rtl="0" eaLnBrk="0" fontAlgn="base" hangingPunct="0">
              <a:spcBef>
                <a:spcPct val="20000"/>
              </a:spcBef>
              <a:spcAft>
                <a:spcPct val="0"/>
              </a:spcAft>
              <a:buClr>
                <a:srgbClr val="1B5CA5"/>
              </a:buClr>
              <a:buFont typeface="Arial" pitchFamily="34" charset="0"/>
              <a:buChar char="•"/>
              <a:defRPr sz="2000">
                <a:solidFill>
                  <a:schemeClr val="tx1"/>
                </a:solidFill>
                <a:latin typeface="+mn-lt"/>
              </a:defRPr>
            </a:lvl3pPr>
            <a:lvl4pPr marL="1600200" indent="-228600" algn="l" rtl="0" eaLnBrk="0" fontAlgn="base" hangingPunct="0">
              <a:spcBef>
                <a:spcPct val="20000"/>
              </a:spcBef>
              <a:spcAft>
                <a:spcPct val="0"/>
              </a:spcAft>
              <a:buClr>
                <a:srgbClr val="1B5CA5"/>
              </a:buClr>
              <a:buFont typeface="Alstom" pitchFamily="2" charset="0"/>
              <a:buChar char="−"/>
              <a:defRPr>
                <a:solidFill>
                  <a:schemeClr val="tx1"/>
                </a:solidFill>
                <a:latin typeface="+mn-lt"/>
              </a:defRPr>
            </a:lvl4pPr>
            <a:lvl5pPr marL="2057400" indent="-228600" algn="l" rtl="0" eaLnBrk="0" fontAlgn="base" hangingPunct="0">
              <a:spcBef>
                <a:spcPct val="20000"/>
              </a:spcBef>
              <a:spcAft>
                <a:spcPct val="0"/>
              </a:spcAft>
              <a:buClr>
                <a:srgbClr val="1B5CA5"/>
              </a:buClr>
              <a:buFont typeface="Arial" pitchFamily="34" charset="0"/>
              <a:buChar char="•"/>
              <a:defRPr>
                <a:solidFill>
                  <a:schemeClr val="tx1"/>
                </a:solidFill>
                <a:latin typeface="+mn-lt"/>
              </a:defRPr>
            </a:lvl5pPr>
            <a:lvl6pPr marL="2514600" indent="-228600" algn="l" rtl="0" fontAlgn="base">
              <a:spcBef>
                <a:spcPct val="20000"/>
              </a:spcBef>
              <a:spcAft>
                <a:spcPct val="0"/>
              </a:spcAft>
              <a:buClr>
                <a:srgbClr val="1B5CA5"/>
              </a:buClr>
              <a:buFont typeface="Arial" pitchFamily="34" charset="0"/>
              <a:buChar char="•"/>
              <a:defRPr>
                <a:solidFill>
                  <a:schemeClr val="tx1"/>
                </a:solidFill>
                <a:latin typeface="+mn-lt"/>
              </a:defRPr>
            </a:lvl6pPr>
            <a:lvl7pPr marL="2971800" indent="-228600" algn="l" rtl="0" fontAlgn="base">
              <a:spcBef>
                <a:spcPct val="20000"/>
              </a:spcBef>
              <a:spcAft>
                <a:spcPct val="0"/>
              </a:spcAft>
              <a:buClr>
                <a:srgbClr val="1B5CA5"/>
              </a:buClr>
              <a:buFont typeface="Arial" pitchFamily="34" charset="0"/>
              <a:buChar char="•"/>
              <a:defRPr>
                <a:solidFill>
                  <a:schemeClr val="tx1"/>
                </a:solidFill>
                <a:latin typeface="+mn-lt"/>
              </a:defRPr>
            </a:lvl7pPr>
            <a:lvl8pPr marL="3429000" indent="-228600" algn="l" rtl="0" fontAlgn="base">
              <a:spcBef>
                <a:spcPct val="20000"/>
              </a:spcBef>
              <a:spcAft>
                <a:spcPct val="0"/>
              </a:spcAft>
              <a:buClr>
                <a:srgbClr val="1B5CA5"/>
              </a:buClr>
              <a:buFont typeface="Arial" pitchFamily="34" charset="0"/>
              <a:buChar char="•"/>
              <a:defRPr>
                <a:solidFill>
                  <a:schemeClr val="tx1"/>
                </a:solidFill>
                <a:latin typeface="+mn-lt"/>
              </a:defRPr>
            </a:lvl8pPr>
            <a:lvl9pPr marL="3886200" indent="-228600" algn="l" rtl="0" fontAlgn="base">
              <a:spcBef>
                <a:spcPct val="20000"/>
              </a:spcBef>
              <a:spcAft>
                <a:spcPct val="0"/>
              </a:spcAft>
              <a:buClr>
                <a:srgbClr val="1B5CA5"/>
              </a:buClr>
              <a:buFont typeface="Arial" pitchFamily="34" charset="0"/>
              <a:buChar char="•"/>
              <a:defRPr>
                <a:solidFill>
                  <a:schemeClr val="tx1"/>
                </a:solidFill>
                <a:latin typeface="+mn-lt"/>
              </a:defRPr>
            </a:lvl9pPr>
          </a:lstStyle>
          <a:p>
            <a:pPr marL="0" indent="0" rtl="0">
              <a:lnSpc>
                <a:spcPct val="100000"/>
              </a:lnSpc>
              <a:spcBef>
                <a:spcPts val="0"/>
              </a:spcBef>
              <a:spcAft>
                <a:spcPts val="0"/>
              </a:spcAft>
              <a:buClr>
                <a:schemeClr val="accent3"/>
              </a:buClr>
              <a:buSzPct val="90000"/>
              <a:buNone/>
            </a:pPr>
            <a:r>
              <a:rPr lang="ru-RU" sz="1800">
                <a:latin typeface="Arial" panose="020B0604020202020204" pitchFamily="34" charset="0"/>
                <a:cs typeface="Arial" panose="020B0604020202020204" pitchFamily="34" charset="0"/>
              </a:rPr>
              <a:t>10 поездов, опция 8 поездов</a:t>
            </a:r>
            <a:endParaRPr lang="en-US" sz="1800" dirty="0" smtClean="0">
              <a:latin typeface="Arial" panose="020B0604020202020204" pitchFamily="34" charset="0"/>
              <a:cs typeface="Arial" panose="020B0604020202020204" pitchFamily="34" charset="0"/>
            </a:endParaRPr>
          </a:p>
          <a:p>
            <a:pPr rtl="0">
              <a:lnSpc>
                <a:spcPct val="100000"/>
              </a:lnSpc>
              <a:spcBef>
                <a:spcPts val="0"/>
              </a:spcBef>
              <a:spcAft>
                <a:spcPts val="0"/>
              </a:spcAft>
              <a:buClr>
                <a:schemeClr val="accent3"/>
              </a:buClr>
              <a:buSzPct val="90000"/>
              <a:buFont typeface="Symbol" pitchFamily="18" charset="2"/>
              <a:buChar char="Þ"/>
            </a:pPr>
            <a:r>
              <a:rPr lang="ru-RU" sz="1800">
                <a:latin typeface="Arial" panose="020B0604020202020204" pitchFamily="34" charset="0"/>
                <a:cs typeface="Arial" panose="020B0604020202020204" pitchFamily="34" charset="0"/>
              </a:rPr>
              <a:t>Основная задача: уменьшение выбросов CO</a:t>
            </a:r>
            <a:r>
              <a:rPr lang="ru-RU" sz="1800" baseline="-25000">
                <a:latin typeface="Arial" panose="020B0604020202020204" pitchFamily="34" charset="0"/>
                <a:cs typeface="Arial" panose="020B0604020202020204" pitchFamily="34" charset="0"/>
              </a:rPr>
              <a:t>2</a:t>
            </a:r>
            <a:r>
              <a:rPr lang="ru-RU" sz="1800">
                <a:latin typeface="Arial" panose="020B0604020202020204" pitchFamily="34" charset="0"/>
                <a:cs typeface="Arial" panose="020B0604020202020204" pitchFamily="34" charset="0"/>
              </a:rPr>
              <a:t> и снижение энергопотребления</a:t>
            </a:r>
            <a:endParaRPr lang="en-US" sz="1800" dirty="0" smtClean="0">
              <a:latin typeface="Arial" panose="020B0604020202020204" pitchFamily="34" charset="0"/>
              <a:cs typeface="Arial" panose="020B0604020202020204" pitchFamily="34" charset="0"/>
            </a:endParaRPr>
          </a:p>
        </p:txBody>
      </p:sp>
      <p:sp>
        <p:nvSpPr>
          <p:cNvPr id="16" name="ZoneTexte 15"/>
          <p:cNvSpPr txBox="1"/>
          <p:nvPr/>
        </p:nvSpPr>
        <p:spPr>
          <a:xfrm>
            <a:off x="3095916" y="2329135"/>
            <a:ext cx="3132268" cy="338554"/>
          </a:xfrm>
          <a:prstGeom prst="rect">
            <a:avLst/>
          </a:prstGeom>
          <a:solidFill>
            <a:schemeClr val="bg1"/>
          </a:solidFill>
        </p:spPr>
        <p:txBody>
          <a:bodyPr wrap="square" rtlCol="0">
            <a:spAutoFit/>
          </a:bodyPr>
          <a:lstStyle/>
          <a:p>
            <a:pPr algn="ctr" rtl="0"/>
            <a:r>
              <a:rPr lang="ru-RU" b="1" dirty="0">
                <a:solidFill>
                  <a:srgbClr val="308C36"/>
                </a:solidFill>
                <a:latin typeface="Arial" panose="020B0604020202020204" pitchFamily="34" charset="0"/>
                <a:cs typeface="Arial" panose="020B0604020202020204" pitchFamily="34" charset="0"/>
              </a:rPr>
              <a:t>Северный Рейн-Вестфалия </a:t>
            </a:r>
            <a:endParaRPr lang="en-US" b="1" dirty="0">
              <a:solidFill>
                <a:srgbClr val="308C36"/>
              </a:solidFill>
              <a:latin typeface="Arial" panose="020B0604020202020204" pitchFamily="34" charset="0"/>
              <a:cs typeface="Arial" panose="020B0604020202020204" pitchFamily="34" charset="0"/>
            </a:endParaRPr>
          </a:p>
        </p:txBody>
      </p:sp>
      <p:sp>
        <p:nvSpPr>
          <p:cNvPr id="17" name="Espace réservé du contenu 2"/>
          <p:cNvSpPr txBox="1">
            <a:spLocks/>
          </p:cNvSpPr>
          <p:nvPr/>
        </p:nvSpPr>
        <p:spPr bwMode="auto">
          <a:xfrm>
            <a:off x="556485" y="3641468"/>
            <a:ext cx="8124585" cy="1036473"/>
          </a:xfrm>
          <a:prstGeom prst="roundRect">
            <a:avLst/>
          </a:prstGeom>
          <a:solidFill>
            <a:schemeClr val="lt1"/>
          </a:solidFill>
          <a:ln w="19050" cmpd="sng">
            <a:solidFill>
              <a:srgbClr val="F19300"/>
            </a:solidFill>
          </a:ln>
          <a:extLst/>
        </p:spPr>
        <p:style>
          <a:lnRef idx="2">
            <a:schemeClr val="accent2"/>
          </a:lnRef>
          <a:fillRef idx="1">
            <a:schemeClr val="lt1"/>
          </a:fillRef>
          <a:effectRef idx="0">
            <a:schemeClr val="accent2"/>
          </a:effectRef>
          <a:fontRef idx="minor">
            <a:schemeClr val="dk1"/>
          </a:fontRef>
        </p:style>
        <p:txBody>
          <a:bodyPr vert="horz" wrap="square" lIns="36000" tIns="36000" rIns="0" bIns="0" numCol="1" rtlCol="0" anchor="t" anchorCtr="0" compatLnSpc="1">
            <a:prstTxWarp prst="textNoShape">
              <a:avLst/>
            </a:prstTxWarp>
          </a:bodyPr>
          <a:lstStyle>
            <a:lvl1pPr marL="342900" indent="-342900" algn="l" rtl="0" eaLnBrk="0" fontAlgn="base" hangingPunct="0">
              <a:lnSpc>
                <a:spcPct val="90000"/>
              </a:lnSpc>
              <a:spcBef>
                <a:spcPts val="1000"/>
              </a:spcBef>
              <a:spcAft>
                <a:spcPts val="600"/>
              </a:spcAft>
              <a:buClr>
                <a:srgbClr val="1B5CA5"/>
              </a:buClr>
              <a:buFont typeface="Arial" pitchFamily="34" charset="0"/>
              <a:buChar char="•"/>
              <a:defRPr sz="2400">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1B5CA5"/>
              </a:buClr>
              <a:buFont typeface="Alstom" pitchFamily="2" charset="0"/>
              <a:buChar char="−"/>
              <a:defRPr sz="2200">
                <a:solidFill>
                  <a:schemeClr val="tx1"/>
                </a:solidFill>
                <a:latin typeface="+mn-lt"/>
              </a:defRPr>
            </a:lvl2pPr>
            <a:lvl3pPr marL="1143000" indent="-228600" algn="l" rtl="0" eaLnBrk="0" fontAlgn="base" hangingPunct="0">
              <a:spcBef>
                <a:spcPct val="20000"/>
              </a:spcBef>
              <a:spcAft>
                <a:spcPct val="0"/>
              </a:spcAft>
              <a:buClr>
                <a:srgbClr val="1B5CA5"/>
              </a:buClr>
              <a:buFont typeface="Arial" pitchFamily="34" charset="0"/>
              <a:buChar char="•"/>
              <a:defRPr sz="2000">
                <a:solidFill>
                  <a:schemeClr val="tx1"/>
                </a:solidFill>
                <a:latin typeface="+mn-lt"/>
              </a:defRPr>
            </a:lvl3pPr>
            <a:lvl4pPr marL="1600200" indent="-228600" algn="l" rtl="0" eaLnBrk="0" fontAlgn="base" hangingPunct="0">
              <a:spcBef>
                <a:spcPct val="20000"/>
              </a:spcBef>
              <a:spcAft>
                <a:spcPct val="0"/>
              </a:spcAft>
              <a:buClr>
                <a:srgbClr val="1B5CA5"/>
              </a:buClr>
              <a:buFont typeface="Alstom" pitchFamily="2" charset="0"/>
              <a:buChar char="−"/>
              <a:defRPr>
                <a:solidFill>
                  <a:schemeClr val="tx1"/>
                </a:solidFill>
                <a:latin typeface="+mn-lt"/>
              </a:defRPr>
            </a:lvl4pPr>
            <a:lvl5pPr marL="2057400" indent="-228600" algn="l" rtl="0" eaLnBrk="0" fontAlgn="base" hangingPunct="0">
              <a:spcBef>
                <a:spcPct val="20000"/>
              </a:spcBef>
              <a:spcAft>
                <a:spcPct val="0"/>
              </a:spcAft>
              <a:buClr>
                <a:srgbClr val="1B5CA5"/>
              </a:buClr>
              <a:buFont typeface="Arial" pitchFamily="34" charset="0"/>
              <a:buChar char="•"/>
              <a:defRPr>
                <a:solidFill>
                  <a:schemeClr val="tx1"/>
                </a:solidFill>
                <a:latin typeface="+mn-lt"/>
              </a:defRPr>
            </a:lvl5pPr>
            <a:lvl6pPr marL="2514600" indent="-228600" algn="l" rtl="0" fontAlgn="base">
              <a:spcBef>
                <a:spcPct val="20000"/>
              </a:spcBef>
              <a:spcAft>
                <a:spcPct val="0"/>
              </a:spcAft>
              <a:buClr>
                <a:srgbClr val="1B5CA5"/>
              </a:buClr>
              <a:buFont typeface="Arial" pitchFamily="34" charset="0"/>
              <a:buChar char="•"/>
              <a:defRPr>
                <a:solidFill>
                  <a:schemeClr val="tx1"/>
                </a:solidFill>
                <a:latin typeface="+mn-lt"/>
              </a:defRPr>
            </a:lvl6pPr>
            <a:lvl7pPr marL="2971800" indent="-228600" algn="l" rtl="0" fontAlgn="base">
              <a:spcBef>
                <a:spcPct val="20000"/>
              </a:spcBef>
              <a:spcAft>
                <a:spcPct val="0"/>
              </a:spcAft>
              <a:buClr>
                <a:srgbClr val="1B5CA5"/>
              </a:buClr>
              <a:buFont typeface="Arial" pitchFamily="34" charset="0"/>
              <a:buChar char="•"/>
              <a:defRPr>
                <a:solidFill>
                  <a:schemeClr val="tx1"/>
                </a:solidFill>
                <a:latin typeface="+mn-lt"/>
              </a:defRPr>
            </a:lvl7pPr>
            <a:lvl8pPr marL="3429000" indent="-228600" algn="l" rtl="0" fontAlgn="base">
              <a:spcBef>
                <a:spcPct val="20000"/>
              </a:spcBef>
              <a:spcAft>
                <a:spcPct val="0"/>
              </a:spcAft>
              <a:buClr>
                <a:srgbClr val="1B5CA5"/>
              </a:buClr>
              <a:buFont typeface="Arial" pitchFamily="34" charset="0"/>
              <a:buChar char="•"/>
              <a:defRPr>
                <a:solidFill>
                  <a:schemeClr val="tx1"/>
                </a:solidFill>
                <a:latin typeface="+mn-lt"/>
              </a:defRPr>
            </a:lvl8pPr>
            <a:lvl9pPr marL="3886200" indent="-228600" algn="l" rtl="0" fontAlgn="base">
              <a:spcBef>
                <a:spcPct val="20000"/>
              </a:spcBef>
              <a:spcAft>
                <a:spcPct val="0"/>
              </a:spcAft>
              <a:buClr>
                <a:srgbClr val="1B5CA5"/>
              </a:buClr>
              <a:buFont typeface="Arial" pitchFamily="34" charset="0"/>
              <a:buChar char="•"/>
              <a:defRPr>
                <a:solidFill>
                  <a:schemeClr val="tx1"/>
                </a:solidFill>
                <a:latin typeface="+mn-lt"/>
              </a:defRPr>
            </a:lvl9pPr>
          </a:lstStyle>
          <a:p>
            <a:pPr marL="0" indent="0" rtl="0">
              <a:lnSpc>
                <a:spcPct val="100000"/>
              </a:lnSpc>
              <a:spcBef>
                <a:spcPts val="0"/>
              </a:spcBef>
              <a:spcAft>
                <a:spcPts val="0"/>
              </a:spcAft>
              <a:buClr>
                <a:schemeClr val="accent3"/>
              </a:buClr>
              <a:buSzPct val="90000"/>
              <a:buNone/>
            </a:pPr>
            <a:r>
              <a:rPr lang="ru-RU" sz="1800" dirty="0">
                <a:latin typeface="Arial" panose="020B0604020202020204" pitchFamily="34" charset="0"/>
                <a:cs typeface="Arial" panose="020B0604020202020204" pitchFamily="34" charset="0"/>
              </a:rPr>
              <a:t>20 поездов</a:t>
            </a:r>
            <a:endParaRPr lang="en-US" sz="1800" dirty="0">
              <a:latin typeface="Arial" panose="020B0604020202020204" pitchFamily="34" charset="0"/>
              <a:cs typeface="Arial" panose="020B0604020202020204" pitchFamily="34" charset="0"/>
            </a:endParaRPr>
          </a:p>
          <a:p>
            <a:pPr rtl="0">
              <a:lnSpc>
                <a:spcPct val="100000"/>
              </a:lnSpc>
              <a:spcBef>
                <a:spcPts val="600"/>
              </a:spcBef>
              <a:buClr>
                <a:schemeClr val="accent3"/>
              </a:buClr>
              <a:buSzPct val="90000"/>
              <a:buFont typeface="Symbol" pitchFamily="18" charset="2"/>
              <a:buChar char="Þ"/>
            </a:pPr>
            <a:r>
              <a:rPr lang="ru-RU" sz="1800" dirty="0">
                <a:latin typeface="Arial" panose="020B0604020202020204" pitchFamily="34" charset="0"/>
                <a:cs typeface="Arial" panose="020B0604020202020204" pitchFamily="34" charset="0"/>
              </a:rPr>
              <a:t>Основная задача: уменьшение выбросов CO</a:t>
            </a:r>
            <a:r>
              <a:rPr lang="ru-RU" sz="1800" baseline="-25000" dirty="0">
                <a:latin typeface="Arial" panose="020B0604020202020204" pitchFamily="34" charset="0"/>
                <a:cs typeface="Arial" panose="020B0604020202020204" pitchFamily="34" charset="0"/>
              </a:rPr>
              <a:t>2</a:t>
            </a:r>
            <a:r>
              <a:rPr lang="ru-RU" sz="1800" dirty="0">
                <a:latin typeface="Arial" panose="020B0604020202020204" pitchFamily="34" charset="0"/>
                <a:cs typeface="Arial" panose="020B0604020202020204" pitchFamily="34" charset="0"/>
              </a:rPr>
              <a:t> и снижение энергопотребления</a:t>
            </a:r>
            <a:endParaRPr lang="en-US" sz="1800" dirty="0">
              <a:latin typeface="Arial" panose="020B0604020202020204" pitchFamily="34" charset="0"/>
              <a:cs typeface="Arial" panose="020B0604020202020204" pitchFamily="34" charset="0"/>
            </a:endParaRPr>
          </a:p>
          <a:p>
            <a:pPr rtl="0">
              <a:lnSpc>
                <a:spcPct val="100000"/>
              </a:lnSpc>
              <a:spcBef>
                <a:spcPts val="600"/>
              </a:spcBef>
              <a:buClr>
                <a:schemeClr val="accent3"/>
              </a:buClr>
              <a:buSzPct val="90000"/>
              <a:buFont typeface="Symbol" pitchFamily="18" charset="2"/>
              <a:buChar char="Þ"/>
            </a:pPr>
            <a:r>
              <a:rPr lang="ru-RU" sz="1800" dirty="0">
                <a:latin typeface="Arial" panose="020B0604020202020204" pitchFamily="34" charset="0"/>
                <a:cs typeface="Arial" panose="020B0604020202020204" pitchFamily="34" charset="0"/>
              </a:rPr>
              <a:t>: снижение энергопотребления и уровня шума</a:t>
            </a:r>
            <a:endParaRPr lang="en-US" sz="1800" dirty="0" smtClean="0">
              <a:latin typeface="Arial" panose="020B0604020202020204" pitchFamily="34" charset="0"/>
              <a:cs typeface="Arial" panose="020B0604020202020204" pitchFamily="34" charset="0"/>
            </a:endParaRPr>
          </a:p>
        </p:txBody>
      </p:sp>
      <p:sp>
        <p:nvSpPr>
          <p:cNvPr id="18" name="Espace réservé du contenu 2"/>
          <p:cNvSpPr txBox="1">
            <a:spLocks/>
          </p:cNvSpPr>
          <p:nvPr/>
        </p:nvSpPr>
        <p:spPr bwMode="auto">
          <a:xfrm>
            <a:off x="556485" y="4803114"/>
            <a:ext cx="8124585" cy="1235735"/>
          </a:xfrm>
          <a:prstGeom prst="roundRect">
            <a:avLst/>
          </a:prstGeom>
          <a:solidFill>
            <a:schemeClr val="lt1"/>
          </a:solidFill>
          <a:ln w="19050" cmpd="sng">
            <a:solidFill>
              <a:srgbClr val="FF0000"/>
            </a:solidFill>
          </a:ln>
          <a:extLst/>
        </p:spPr>
        <p:style>
          <a:lnRef idx="2">
            <a:schemeClr val="accent2"/>
          </a:lnRef>
          <a:fillRef idx="1">
            <a:schemeClr val="lt1"/>
          </a:fillRef>
          <a:effectRef idx="0">
            <a:schemeClr val="accent2"/>
          </a:effectRef>
          <a:fontRef idx="minor">
            <a:schemeClr val="dk1"/>
          </a:fontRef>
        </p:style>
        <p:txBody>
          <a:bodyPr vert="horz" wrap="square" lIns="36000" tIns="36000" rIns="0" bIns="0" numCol="1" rtlCol="0" anchor="t" anchorCtr="0" compatLnSpc="1">
            <a:prstTxWarp prst="textNoShape">
              <a:avLst/>
            </a:prstTxWarp>
          </a:bodyPr>
          <a:lstStyle>
            <a:lvl1pPr marL="342900" indent="-342900" algn="l" rtl="0" eaLnBrk="0" fontAlgn="base" hangingPunct="0">
              <a:lnSpc>
                <a:spcPct val="90000"/>
              </a:lnSpc>
              <a:spcBef>
                <a:spcPts val="1000"/>
              </a:spcBef>
              <a:spcAft>
                <a:spcPts val="600"/>
              </a:spcAft>
              <a:buClr>
                <a:srgbClr val="1B5CA5"/>
              </a:buClr>
              <a:buFont typeface="Arial" pitchFamily="34" charset="0"/>
              <a:buChar char="•"/>
              <a:defRPr sz="2400">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1B5CA5"/>
              </a:buClr>
              <a:buFont typeface="Alstom" pitchFamily="2" charset="0"/>
              <a:buChar char="−"/>
              <a:defRPr sz="2200">
                <a:solidFill>
                  <a:schemeClr val="tx1"/>
                </a:solidFill>
                <a:latin typeface="+mn-lt"/>
              </a:defRPr>
            </a:lvl2pPr>
            <a:lvl3pPr marL="1143000" indent="-228600" algn="l" rtl="0" eaLnBrk="0" fontAlgn="base" hangingPunct="0">
              <a:spcBef>
                <a:spcPct val="20000"/>
              </a:spcBef>
              <a:spcAft>
                <a:spcPct val="0"/>
              </a:spcAft>
              <a:buClr>
                <a:srgbClr val="1B5CA5"/>
              </a:buClr>
              <a:buFont typeface="Arial" pitchFamily="34" charset="0"/>
              <a:buChar char="•"/>
              <a:defRPr sz="2000">
                <a:solidFill>
                  <a:schemeClr val="tx1"/>
                </a:solidFill>
                <a:latin typeface="+mn-lt"/>
              </a:defRPr>
            </a:lvl3pPr>
            <a:lvl4pPr marL="1600200" indent="-228600" algn="l" rtl="0" eaLnBrk="0" fontAlgn="base" hangingPunct="0">
              <a:spcBef>
                <a:spcPct val="20000"/>
              </a:spcBef>
              <a:spcAft>
                <a:spcPct val="0"/>
              </a:spcAft>
              <a:buClr>
                <a:srgbClr val="1B5CA5"/>
              </a:buClr>
              <a:buFont typeface="Alstom" pitchFamily="2" charset="0"/>
              <a:buChar char="−"/>
              <a:defRPr>
                <a:solidFill>
                  <a:schemeClr val="tx1"/>
                </a:solidFill>
                <a:latin typeface="+mn-lt"/>
              </a:defRPr>
            </a:lvl4pPr>
            <a:lvl5pPr marL="2057400" indent="-228600" algn="l" rtl="0" eaLnBrk="0" fontAlgn="base" hangingPunct="0">
              <a:spcBef>
                <a:spcPct val="20000"/>
              </a:spcBef>
              <a:spcAft>
                <a:spcPct val="0"/>
              </a:spcAft>
              <a:buClr>
                <a:srgbClr val="1B5CA5"/>
              </a:buClr>
              <a:buFont typeface="Arial" pitchFamily="34" charset="0"/>
              <a:buChar char="•"/>
              <a:defRPr>
                <a:solidFill>
                  <a:schemeClr val="tx1"/>
                </a:solidFill>
                <a:latin typeface="+mn-lt"/>
              </a:defRPr>
            </a:lvl5pPr>
            <a:lvl6pPr marL="2514600" indent="-228600" algn="l" rtl="0" fontAlgn="base">
              <a:spcBef>
                <a:spcPct val="20000"/>
              </a:spcBef>
              <a:spcAft>
                <a:spcPct val="0"/>
              </a:spcAft>
              <a:buClr>
                <a:srgbClr val="1B5CA5"/>
              </a:buClr>
              <a:buFont typeface="Arial" pitchFamily="34" charset="0"/>
              <a:buChar char="•"/>
              <a:defRPr>
                <a:solidFill>
                  <a:schemeClr val="tx1"/>
                </a:solidFill>
                <a:latin typeface="+mn-lt"/>
              </a:defRPr>
            </a:lvl6pPr>
            <a:lvl7pPr marL="2971800" indent="-228600" algn="l" rtl="0" fontAlgn="base">
              <a:spcBef>
                <a:spcPct val="20000"/>
              </a:spcBef>
              <a:spcAft>
                <a:spcPct val="0"/>
              </a:spcAft>
              <a:buClr>
                <a:srgbClr val="1B5CA5"/>
              </a:buClr>
              <a:buFont typeface="Arial" pitchFamily="34" charset="0"/>
              <a:buChar char="•"/>
              <a:defRPr>
                <a:solidFill>
                  <a:schemeClr val="tx1"/>
                </a:solidFill>
                <a:latin typeface="+mn-lt"/>
              </a:defRPr>
            </a:lvl7pPr>
            <a:lvl8pPr marL="3429000" indent="-228600" algn="l" rtl="0" fontAlgn="base">
              <a:spcBef>
                <a:spcPct val="20000"/>
              </a:spcBef>
              <a:spcAft>
                <a:spcPct val="0"/>
              </a:spcAft>
              <a:buClr>
                <a:srgbClr val="1B5CA5"/>
              </a:buClr>
              <a:buFont typeface="Arial" pitchFamily="34" charset="0"/>
              <a:buChar char="•"/>
              <a:defRPr>
                <a:solidFill>
                  <a:schemeClr val="tx1"/>
                </a:solidFill>
                <a:latin typeface="+mn-lt"/>
              </a:defRPr>
            </a:lvl8pPr>
            <a:lvl9pPr marL="3886200" indent="-228600" algn="l" rtl="0" fontAlgn="base">
              <a:spcBef>
                <a:spcPct val="20000"/>
              </a:spcBef>
              <a:spcAft>
                <a:spcPct val="0"/>
              </a:spcAft>
              <a:buClr>
                <a:srgbClr val="1B5CA5"/>
              </a:buClr>
              <a:buFont typeface="Arial" pitchFamily="34" charset="0"/>
              <a:buChar char="•"/>
              <a:defRPr>
                <a:solidFill>
                  <a:schemeClr val="tx1"/>
                </a:solidFill>
                <a:latin typeface="+mn-lt"/>
              </a:defRPr>
            </a:lvl9pPr>
          </a:lstStyle>
          <a:p>
            <a:pPr marL="0" indent="0" rtl="0">
              <a:lnSpc>
                <a:spcPct val="100000"/>
              </a:lnSpc>
              <a:spcBef>
                <a:spcPts val="0"/>
              </a:spcBef>
              <a:spcAft>
                <a:spcPts val="0"/>
              </a:spcAft>
              <a:buClr>
                <a:schemeClr val="accent3"/>
              </a:buClr>
              <a:buSzPct val="90000"/>
              <a:buNone/>
            </a:pPr>
            <a:r>
              <a:rPr lang="ru-RU" sz="1800" dirty="0">
                <a:latin typeface="Arial" panose="020B0604020202020204" pitchFamily="34" charset="0"/>
                <a:cs typeface="Arial" panose="020B0604020202020204" pitchFamily="34" charset="0"/>
              </a:rPr>
              <a:t>10 поездов, опция 5 поездов  </a:t>
            </a:r>
            <a:endParaRPr lang="en-US" sz="1800" dirty="0" smtClean="0">
              <a:solidFill>
                <a:srgbClr val="FF0000"/>
              </a:solidFill>
              <a:latin typeface="Arial" panose="020B0604020202020204" pitchFamily="34" charset="0"/>
              <a:cs typeface="Arial" panose="020B0604020202020204" pitchFamily="34" charset="0"/>
            </a:endParaRPr>
          </a:p>
          <a:p>
            <a:pPr rtl="0">
              <a:lnSpc>
                <a:spcPct val="100000"/>
              </a:lnSpc>
              <a:spcBef>
                <a:spcPts val="600"/>
              </a:spcBef>
              <a:buClr>
                <a:schemeClr val="accent3"/>
              </a:buClr>
              <a:buSzPct val="90000"/>
              <a:buFont typeface="Symbol" pitchFamily="18" charset="2"/>
              <a:buChar char="Þ"/>
            </a:pPr>
            <a:r>
              <a:rPr lang="ru-RU" sz="1800" dirty="0">
                <a:latin typeface="Arial" panose="020B0604020202020204" pitchFamily="34" charset="0"/>
                <a:cs typeface="Arial" panose="020B0604020202020204" pitchFamily="34" charset="0"/>
              </a:rPr>
              <a:t>Основная задача: уменьшение выбросов CO</a:t>
            </a:r>
            <a:r>
              <a:rPr lang="ru-RU" sz="1800" baseline="-25000" dirty="0">
                <a:latin typeface="Arial" panose="020B0604020202020204" pitchFamily="34" charset="0"/>
                <a:cs typeface="Arial" panose="020B0604020202020204" pitchFamily="34" charset="0"/>
              </a:rPr>
              <a:t>2</a:t>
            </a:r>
            <a:r>
              <a:rPr lang="ru-RU" sz="1800" dirty="0">
                <a:latin typeface="Arial" panose="020B0604020202020204" pitchFamily="34" charset="0"/>
                <a:cs typeface="Arial" panose="020B0604020202020204" pitchFamily="34" charset="0"/>
              </a:rPr>
              <a:t>, снижение энергопотребления и уровня шума</a:t>
            </a:r>
            <a:endParaRPr lang="en-US" sz="1800" dirty="0" smtClean="0">
              <a:latin typeface="Arial" panose="020B0604020202020204" pitchFamily="34" charset="0"/>
              <a:cs typeface="Arial" panose="020B0604020202020204" pitchFamily="34" charset="0"/>
            </a:endParaRPr>
          </a:p>
        </p:txBody>
      </p:sp>
      <p:sp>
        <p:nvSpPr>
          <p:cNvPr id="19" name="ZoneTexte 18"/>
          <p:cNvSpPr txBox="1"/>
          <p:nvPr/>
        </p:nvSpPr>
        <p:spPr>
          <a:xfrm>
            <a:off x="3496408" y="4695064"/>
            <a:ext cx="2296464" cy="246221"/>
          </a:xfrm>
          <a:prstGeom prst="rect">
            <a:avLst/>
          </a:prstGeom>
          <a:solidFill>
            <a:schemeClr val="bg1"/>
          </a:solidFill>
        </p:spPr>
        <p:txBody>
          <a:bodyPr wrap="square" tIns="0" bIns="0" rtlCol="0">
            <a:spAutoFit/>
          </a:bodyPr>
          <a:lstStyle/>
          <a:p>
            <a:pPr algn="ctr" rtl="0"/>
            <a:r>
              <a:rPr lang="ru-RU" b="1" dirty="0">
                <a:solidFill>
                  <a:srgbClr val="FF0000"/>
                </a:solidFill>
                <a:latin typeface="Arial" panose="020B0604020202020204" pitchFamily="34" charset="0"/>
                <a:cs typeface="Arial" panose="020B0604020202020204" pitchFamily="34" charset="0"/>
              </a:rPr>
              <a:t>Баден-Вюртемберг</a:t>
            </a:r>
            <a:endParaRPr lang="en-US" b="1" dirty="0">
              <a:solidFill>
                <a:srgbClr val="FF0000"/>
              </a:solidFill>
              <a:latin typeface="Arial" panose="020B0604020202020204" pitchFamily="34" charset="0"/>
              <a:cs typeface="Arial" panose="020B0604020202020204" pitchFamily="34" charset="0"/>
            </a:endParaRPr>
          </a:p>
        </p:txBody>
      </p:sp>
      <p:sp>
        <p:nvSpPr>
          <p:cNvPr id="20" name="ZoneTexte 19"/>
          <p:cNvSpPr txBox="1"/>
          <p:nvPr/>
        </p:nvSpPr>
        <p:spPr>
          <a:xfrm>
            <a:off x="4084357" y="3486116"/>
            <a:ext cx="720069" cy="307777"/>
          </a:xfrm>
          <a:prstGeom prst="rect">
            <a:avLst/>
          </a:prstGeom>
          <a:solidFill>
            <a:schemeClr val="bg1"/>
          </a:solidFill>
        </p:spPr>
        <p:txBody>
          <a:bodyPr wrap="none" rtlCol="0">
            <a:spAutoFit/>
          </a:bodyPr>
          <a:lstStyle/>
          <a:p>
            <a:pPr algn="ctr" rtl="0"/>
            <a:r>
              <a:rPr lang="ru-RU" b="1" dirty="0">
                <a:solidFill>
                  <a:srgbClr val="F19300"/>
                </a:solidFill>
                <a:latin typeface="Arial" panose="020B0604020202020204" pitchFamily="34" charset="0"/>
                <a:cs typeface="Arial" panose="020B0604020202020204" pitchFamily="34" charset="0"/>
              </a:rPr>
              <a:t>Эссен</a:t>
            </a:r>
            <a:endParaRPr lang="fr-FR" b="1" dirty="0">
              <a:solidFill>
                <a:srgbClr val="F19300"/>
              </a:solidFill>
              <a:latin typeface="Arial" panose="020B0604020202020204" pitchFamily="34" charset="0"/>
              <a:cs typeface="Arial" panose="020B0604020202020204" pitchFamily="34" charset="0"/>
            </a:endParaRPr>
          </a:p>
        </p:txBody>
      </p:sp>
      <p:sp>
        <p:nvSpPr>
          <p:cNvPr id="21" name="ZoneTexte 20"/>
          <p:cNvSpPr txBox="1"/>
          <p:nvPr/>
        </p:nvSpPr>
        <p:spPr>
          <a:xfrm rot="841609">
            <a:off x="7096924" y="1357776"/>
            <a:ext cx="1595689" cy="60016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algn="ctr" rtl="0">
              <a:defRPr sz="1200">
                <a:latin typeface="Arial" pitchFamily="34" charset="0"/>
                <a:cs typeface="Arial" pitchFamily="34" charset="0"/>
              </a:defRPr>
            </a:lvl1pPr>
          </a:lstStyle>
          <a:p>
            <a:pPr rtl="0"/>
            <a:r>
              <a:rPr lang="ru-RU" sz="1100" dirty="0"/>
              <a:t>Начало эксплуатации - конец 2018 года</a:t>
            </a:r>
            <a:endParaRPr lang="en-US" sz="1100" dirty="0" smtClean="0"/>
          </a:p>
        </p:txBody>
      </p:sp>
      <p:sp>
        <p:nvSpPr>
          <p:cNvPr id="22" name="ZoneTexte 21"/>
          <p:cNvSpPr txBox="1"/>
          <p:nvPr/>
        </p:nvSpPr>
        <p:spPr>
          <a:xfrm rot="841609">
            <a:off x="7101336" y="2625006"/>
            <a:ext cx="1595689" cy="43088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algn="ctr" rtl="0">
              <a:defRPr sz="1200">
                <a:latin typeface="Arial" pitchFamily="34" charset="0"/>
                <a:cs typeface="Arial" pitchFamily="34" charset="0"/>
              </a:defRPr>
            </a:lvl1pPr>
          </a:lstStyle>
          <a:p>
            <a:pPr rtl="0"/>
            <a:r>
              <a:rPr lang="ru-RU" sz="1100" dirty="0"/>
              <a:t>В эксплуатации с 4ого квартала 2020</a:t>
            </a:r>
            <a:endParaRPr lang="en-US" sz="1100" dirty="0"/>
          </a:p>
        </p:txBody>
      </p:sp>
      <p:sp>
        <p:nvSpPr>
          <p:cNvPr id="23" name="ZoneTexte 22"/>
          <p:cNvSpPr txBox="1"/>
          <p:nvPr/>
        </p:nvSpPr>
        <p:spPr>
          <a:xfrm rot="841609">
            <a:off x="6944853" y="3779628"/>
            <a:ext cx="1836768" cy="43088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algn="ctr" rtl="0">
              <a:defRPr sz="1200">
                <a:latin typeface="Arial" pitchFamily="34" charset="0"/>
                <a:cs typeface="Arial" pitchFamily="34" charset="0"/>
              </a:defRPr>
            </a:lvl1pPr>
          </a:lstStyle>
          <a:p>
            <a:pPr rtl="0"/>
            <a:r>
              <a:rPr lang="ru-RU" sz="1100" dirty="0"/>
              <a:t>Поставка: Q4/ 2020</a:t>
            </a:r>
          </a:p>
          <a:p>
            <a:pPr rtl="0"/>
            <a:r>
              <a:rPr lang="ru-RU" sz="1100" dirty="0"/>
              <a:t>В эксплуатации с 2020</a:t>
            </a:r>
            <a:endParaRPr lang="en-US" sz="1100" dirty="0"/>
          </a:p>
        </p:txBody>
      </p:sp>
      <p:sp>
        <p:nvSpPr>
          <p:cNvPr id="24" name="ZoneTexte 23"/>
          <p:cNvSpPr txBox="1"/>
          <p:nvPr/>
        </p:nvSpPr>
        <p:spPr>
          <a:xfrm rot="841609">
            <a:off x="7061699" y="4921334"/>
            <a:ext cx="1843215" cy="43088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algn="ctr" rtl="0">
              <a:defRPr sz="1200">
                <a:latin typeface="Arial" pitchFamily="34" charset="0"/>
                <a:cs typeface="Arial" pitchFamily="34" charset="0"/>
              </a:defRPr>
            </a:lvl1pPr>
          </a:lstStyle>
          <a:p>
            <a:pPr rtl="0"/>
            <a:r>
              <a:rPr lang="ru-RU" sz="1100" dirty="0"/>
              <a:t>Поставка: 2021</a:t>
            </a:r>
          </a:p>
          <a:p>
            <a:pPr rtl="0"/>
            <a:r>
              <a:rPr lang="ru-RU" sz="1100" dirty="0"/>
              <a:t>В эксплуатации с: 2021</a:t>
            </a:r>
            <a:endParaRPr lang="en-US" sz="1100" dirty="0"/>
          </a:p>
        </p:txBody>
      </p:sp>
    </p:spTree>
    <p:extLst>
      <p:ext uri="{BB962C8B-B14F-4D97-AF65-F5344CB8AC3E}">
        <p14:creationId xmlns:p14="http://schemas.microsoft.com/office/powerpoint/2010/main" val="22761694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042988" y="3933428"/>
            <a:ext cx="504031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rtlCol="0" anchor="ctr"/>
          <a:lstStyle>
            <a:lvl1pPr algn="l" rtl="0" eaLnBrk="0" hangingPunct="0">
              <a:defRPr sz="1600" b="1">
                <a:solidFill>
                  <a:srgbClr val="003D71"/>
                </a:solidFill>
                <a:latin typeface="Alstom" pitchFamily="2" charset="0"/>
              </a:defRPr>
            </a:lvl1pPr>
            <a:lvl2pPr marL="742950" indent="-285750" algn="l" rtl="0" eaLnBrk="0" hangingPunct="0">
              <a:defRPr sz="1600" b="1">
                <a:solidFill>
                  <a:srgbClr val="003D71"/>
                </a:solidFill>
                <a:latin typeface="Alstom" pitchFamily="2" charset="0"/>
              </a:defRPr>
            </a:lvl2pPr>
            <a:lvl3pPr marL="1143000" indent="-228600" algn="l" rtl="0" eaLnBrk="0" hangingPunct="0">
              <a:defRPr sz="1600" b="1">
                <a:solidFill>
                  <a:srgbClr val="003D71"/>
                </a:solidFill>
                <a:latin typeface="Alstom" pitchFamily="2" charset="0"/>
              </a:defRPr>
            </a:lvl3pPr>
            <a:lvl4pPr marL="1600200" indent="-228600" algn="l" rtl="0" eaLnBrk="0" hangingPunct="0">
              <a:defRPr sz="1600" b="1">
                <a:solidFill>
                  <a:srgbClr val="003D71"/>
                </a:solidFill>
                <a:latin typeface="Alstom" pitchFamily="2" charset="0"/>
              </a:defRPr>
            </a:lvl4pPr>
            <a:lvl5pPr marL="2057400" indent="-228600" algn="l" rtl="0" eaLnBrk="0" hangingPunct="0">
              <a:defRPr sz="1600" b="1">
                <a:solidFill>
                  <a:srgbClr val="003D71"/>
                </a:solidFill>
                <a:latin typeface="Alstom" pitchFamily="2" charset="0"/>
              </a:defRPr>
            </a:lvl5pPr>
            <a:lvl6pPr marL="2514600" indent="-228600" algn="l" rtl="0" eaLnBrk="0" fontAlgn="base" hangingPunct="0">
              <a:spcBef>
                <a:spcPct val="0"/>
              </a:spcBef>
              <a:spcAft>
                <a:spcPct val="0"/>
              </a:spcAft>
              <a:defRPr sz="1600" b="1">
                <a:solidFill>
                  <a:srgbClr val="003D71"/>
                </a:solidFill>
                <a:latin typeface="Alstom" pitchFamily="2" charset="0"/>
              </a:defRPr>
            </a:lvl6pPr>
            <a:lvl7pPr marL="2971800" indent="-228600" algn="l" rtl="0" eaLnBrk="0" fontAlgn="base" hangingPunct="0">
              <a:spcBef>
                <a:spcPct val="0"/>
              </a:spcBef>
              <a:spcAft>
                <a:spcPct val="0"/>
              </a:spcAft>
              <a:defRPr sz="1600" b="1">
                <a:solidFill>
                  <a:srgbClr val="003D71"/>
                </a:solidFill>
                <a:latin typeface="Alstom" pitchFamily="2" charset="0"/>
              </a:defRPr>
            </a:lvl7pPr>
            <a:lvl8pPr marL="3429000" indent="-228600" algn="l" rtl="0" eaLnBrk="0" fontAlgn="base" hangingPunct="0">
              <a:spcBef>
                <a:spcPct val="0"/>
              </a:spcBef>
              <a:spcAft>
                <a:spcPct val="0"/>
              </a:spcAft>
              <a:defRPr sz="1600" b="1">
                <a:solidFill>
                  <a:srgbClr val="003D71"/>
                </a:solidFill>
                <a:latin typeface="Alstom" pitchFamily="2" charset="0"/>
              </a:defRPr>
            </a:lvl8pPr>
            <a:lvl9pPr marL="3886200" indent="-228600" algn="l" rtl="0" eaLnBrk="0" fontAlgn="base" hangingPunct="0">
              <a:spcBef>
                <a:spcPct val="0"/>
              </a:spcBef>
              <a:spcAft>
                <a:spcPct val="0"/>
              </a:spcAft>
              <a:defRPr sz="1600" b="1">
                <a:solidFill>
                  <a:srgbClr val="003D71"/>
                </a:solidFill>
                <a:latin typeface="Alstom" pitchFamily="2" charset="0"/>
              </a:defRPr>
            </a:lvl9pPr>
          </a:lstStyle>
          <a:p>
            <a:pPr algn="r" rtl="0" eaLnBrk="1" hangingPunct="1">
              <a:spcBef>
                <a:spcPct val="50000"/>
              </a:spcBef>
            </a:pPr>
            <a:r>
              <a:rPr lang="ru-RU" sz="2800" b="0">
                <a:solidFill>
                  <a:schemeClr val="tx2"/>
                </a:solidFill>
              </a:rPr>
              <a:t>www.alstom.com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47962136"/>
              </p:ext>
            </p:extLst>
          </p:nvPr>
        </p:nvGraphicFramePr>
        <p:xfrm>
          <a:off x="107504" y="1268760"/>
          <a:ext cx="8784978" cy="4799148"/>
        </p:xfrm>
        <a:graphic>
          <a:graphicData uri="http://schemas.openxmlformats.org/drawingml/2006/table">
            <a:tbl>
              <a:tblPr firstRow="1" bandRow="1">
                <a:tableStyleId>{5940675A-B579-460E-94D1-54222C63F5DA}</a:tableStyleId>
              </a:tblPr>
              <a:tblGrid>
                <a:gridCol w="720080"/>
                <a:gridCol w="288034"/>
                <a:gridCol w="2520278"/>
                <a:gridCol w="216024"/>
                <a:gridCol w="720082"/>
                <a:gridCol w="864096"/>
                <a:gridCol w="864096"/>
                <a:gridCol w="864096"/>
                <a:gridCol w="864096"/>
                <a:gridCol w="864096"/>
              </a:tblGrid>
              <a:tr h="330278">
                <a:tc gridSpan="2">
                  <a:txBody>
                    <a:bodyPr/>
                    <a:lstStyle/>
                    <a:p>
                      <a:pPr rtl="0"/>
                      <a:endParaRPr lang="en-GB" noProof="0" dirty="0">
                        <a:solidFill>
                          <a:srgbClr val="003D7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rtl="0"/>
                      <a:endParaRPr lang="en-GB"/>
                    </a:p>
                  </a:txBody>
                  <a:tcPr/>
                </a:tc>
                <a:tc gridSpan="2">
                  <a:txBody>
                    <a:bodyPr/>
                    <a:lstStyle/>
                    <a:p>
                      <a:pPr algn="r" rtl="0"/>
                      <a:r>
                        <a:rPr lang="ru-RU" sz="1100" noProof="0" dirty="0">
                          <a:solidFill>
                            <a:srgbClr val="003D71"/>
                          </a:solidFill>
                        </a:rPr>
                        <a:t>Линии/Инфра</a:t>
                      </a:r>
                      <a:endParaRPr lang="en-GB" sz="1100" noProof="0" dirty="0">
                        <a:solidFill>
                          <a:srgbClr val="003D7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hMerge="1">
                  <a:txBody>
                    <a:bodyPr/>
                    <a:lstStyle/>
                    <a:p>
                      <a:pPr rtl="0"/>
                      <a:endParaRPr lang="en-GB"/>
                    </a:p>
                  </a:txBody>
                  <a:tcPr/>
                </a:tc>
                <a:tc gridSpan="2">
                  <a:txBody>
                    <a:bodyPr/>
                    <a:lstStyle/>
                    <a:p>
                      <a:pPr algn="ctr" rtl="0"/>
                      <a:r>
                        <a:rPr lang="ru-RU" sz="1400" noProof="0">
                          <a:solidFill>
                            <a:srgbClr val="003D71"/>
                          </a:solidFill>
                        </a:rPr>
                        <a:t>Электровоз</a:t>
                      </a:r>
                      <a:endParaRPr lang="en-GB" sz="1400" noProof="0" dirty="0">
                        <a:solidFill>
                          <a:srgbClr val="003D7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pPr rtl="0"/>
                      <a:endParaRPr lang="en-GB" noProof="0" dirty="0"/>
                    </a:p>
                  </a:txBody>
                  <a:tcPr/>
                </a:tc>
                <a:tc gridSpan="2">
                  <a:txBody>
                    <a:bodyPr/>
                    <a:lstStyle/>
                    <a:p>
                      <a:pPr algn="ctr" rtl="0"/>
                      <a:r>
                        <a:rPr lang="ru-RU" sz="1400" noProof="0">
                          <a:solidFill>
                            <a:srgbClr val="003D71"/>
                          </a:solidFill>
                        </a:rPr>
                        <a:t>Тепловоз</a:t>
                      </a:r>
                      <a:endParaRPr lang="en-GB" sz="1400" noProof="0" dirty="0">
                        <a:solidFill>
                          <a:srgbClr val="003D7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pPr rtl="0"/>
                      <a:endParaRPr lang="en-GB" noProof="0" dirty="0"/>
                    </a:p>
                  </a:txBody>
                  <a:tcPr/>
                </a:tc>
                <a:tc gridSpan="2">
                  <a:txBody>
                    <a:bodyPr/>
                    <a:lstStyle/>
                    <a:p>
                      <a:pPr algn="ctr" rtl="0"/>
                      <a:r>
                        <a:rPr lang="ru-RU" sz="1400" noProof="0" dirty="0">
                          <a:solidFill>
                            <a:srgbClr val="003D71"/>
                          </a:solidFill>
                        </a:rPr>
                        <a:t>Многоцелевой</a:t>
                      </a:r>
                      <a:endParaRPr lang="en-GB" sz="1400" noProof="0" dirty="0">
                        <a:solidFill>
                          <a:srgbClr val="003D7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pPr rtl="0"/>
                      <a:endParaRPr lang="en-GB" noProof="0" dirty="0"/>
                    </a:p>
                  </a:txBody>
                  <a:tcPr/>
                </a:tc>
              </a:tr>
              <a:tr h="330278">
                <a:tc gridSpan="2">
                  <a:txBody>
                    <a:bodyPr/>
                    <a:lstStyle/>
                    <a:p>
                      <a:pPr rtl="0"/>
                      <a:endParaRPr lang="en-GB" noProof="0" dirty="0">
                        <a:solidFill>
                          <a:srgbClr val="003D71"/>
                        </a:solidFill>
                      </a:endParaRP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rtl="0"/>
                      <a:endParaRPr lang="en-GB"/>
                    </a:p>
                  </a:txBody>
                  <a:tcPr/>
                </a:tc>
                <a:tc gridSpan="2">
                  <a:txBody>
                    <a:bodyPr/>
                    <a:lstStyle/>
                    <a:p>
                      <a:pPr algn="r" rtl="0"/>
                      <a:r>
                        <a:rPr lang="ru-RU" sz="1200" noProof="0" dirty="0">
                          <a:solidFill>
                            <a:srgbClr val="003D71"/>
                          </a:solidFill>
                        </a:rPr>
                        <a:t>Назначение</a:t>
                      </a:r>
                      <a:endParaRPr lang="en-GB" sz="1200" noProof="0" dirty="0">
                        <a:solidFill>
                          <a:srgbClr val="003D7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rtl="0"/>
                      <a:endParaRPr lang="en-GB"/>
                    </a:p>
                  </a:txBody>
                  <a:tcPr/>
                </a:tc>
                <a:tc>
                  <a:txBody>
                    <a:bodyPr/>
                    <a:lstStyle/>
                    <a:p>
                      <a:pPr algn="ctr" rtl="0"/>
                      <a:r>
                        <a:rPr lang="ru-RU" sz="1050" noProof="0" dirty="0">
                          <a:solidFill>
                            <a:srgbClr val="003D71"/>
                          </a:solidFill>
                        </a:rPr>
                        <a:t>Грузовой</a:t>
                      </a:r>
                      <a:endParaRPr lang="en-GB" sz="1050" noProof="0" dirty="0">
                        <a:solidFill>
                          <a:srgbClr val="003D7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rtl="0"/>
                      <a:r>
                        <a:rPr lang="ru-RU" sz="1050" noProof="0" dirty="0">
                          <a:solidFill>
                            <a:srgbClr val="003D71"/>
                          </a:solidFill>
                        </a:rPr>
                        <a:t>Пассажирский</a:t>
                      </a:r>
                      <a:endParaRPr lang="en-GB" sz="1050" noProof="0" dirty="0">
                        <a:solidFill>
                          <a:srgbClr val="003D7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rtl="0"/>
                      <a:r>
                        <a:rPr lang="ru-RU" sz="1050" noProof="0" dirty="0">
                          <a:solidFill>
                            <a:srgbClr val="003D71"/>
                          </a:solidFill>
                        </a:rPr>
                        <a:t>Грузовой</a:t>
                      </a:r>
                      <a:endParaRPr lang="en-GB" sz="1050" noProof="0" dirty="0">
                        <a:solidFill>
                          <a:srgbClr val="003D7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rtl="0"/>
                      <a:r>
                        <a:rPr lang="ru-RU" sz="800" noProof="0" dirty="0">
                          <a:solidFill>
                            <a:srgbClr val="003D71"/>
                          </a:solidFill>
                        </a:rPr>
                        <a:t>Пассажирский</a:t>
                      </a:r>
                      <a:endParaRPr lang="en-GB" sz="800" noProof="0" dirty="0">
                        <a:solidFill>
                          <a:srgbClr val="003D7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rtl="0"/>
                      <a:r>
                        <a:rPr lang="ru-RU" sz="900" noProof="0" dirty="0">
                          <a:solidFill>
                            <a:srgbClr val="003D71"/>
                          </a:solidFill>
                        </a:rPr>
                        <a:t>Маневровый</a:t>
                      </a:r>
                      <a:endParaRPr lang="en-GB" sz="900" noProof="0" dirty="0">
                        <a:solidFill>
                          <a:srgbClr val="003D7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rtl="0"/>
                      <a:r>
                        <a:rPr lang="ru-RU" sz="1050" noProof="0" dirty="0">
                          <a:solidFill>
                            <a:srgbClr val="003D71"/>
                          </a:solidFill>
                        </a:rPr>
                        <a:t>Магистральный</a:t>
                      </a:r>
                      <a:endParaRPr lang="en-GB" sz="1050" noProof="0" dirty="0">
                        <a:solidFill>
                          <a:srgbClr val="003D7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r>
              <a:tr h="143624">
                <a:tc gridSpan="3">
                  <a:txBody>
                    <a:bodyPr/>
                    <a:lstStyle/>
                    <a:p>
                      <a:pPr algn="l" rtl="0"/>
                      <a:endParaRPr lang="en-GB" sz="1600" noProof="0" dirty="0">
                        <a:solidFill>
                          <a:srgbClr val="003D71"/>
                        </a:solidFill>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rtl="0"/>
                      <a:endParaRPr lang="en-GB"/>
                    </a:p>
                  </a:txBody>
                  <a:tcPr/>
                </a:tc>
                <a:tc hMerge="1">
                  <a:txBody>
                    <a:bodyPr/>
                    <a:lstStyle/>
                    <a:p>
                      <a:pPr algn="l" rtl="0"/>
                      <a:endParaRPr lang="en-GB" sz="1400" noProof="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endParaRPr lang="en-GB" sz="1400" noProof="0" dirty="0">
                        <a:solidFill>
                          <a:srgbClr val="003D7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rtl="0"/>
                      <a:endParaRPr lang="en-GB" sz="1400" b="1" noProof="0" dirty="0" smtClean="0">
                        <a:solidFill>
                          <a:srgbClr val="003D7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400" b="1" noProof="0" dirty="0" smtClean="0">
                        <a:solidFill>
                          <a:srgbClr val="003D7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400" b="1" noProof="0" dirty="0">
                        <a:solidFill>
                          <a:srgbClr val="003D71"/>
                        </a:solidFill>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400" b="1" noProof="0" dirty="0">
                        <a:solidFill>
                          <a:srgbClr val="003D7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rtl="0"/>
                      <a:endParaRPr lang="en-GB" sz="1400" b="1" noProof="0" dirty="0">
                        <a:solidFill>
                          <a:srgbClr val="003D7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rtl="0"/>
                      <a:endParaRPr lang="en-GB" sz="1400" b="1" noProof="0" dirty="0">
                        <a:solidFill>
                          <a:srgbClr val="003D7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522998">
                <a:tc>
                  <a:txBody>
                    <a:bodyPr/>
                    <a:lstStyle/>
                    <a:p>
                      <a:pPr rtl="0"/>
                      <a:r>
                        <a:rPr lang="ru-RU" sz="1000" noProof="0" dirty="0">
                          <a:solidFill>
                            <a:srgbClr val="003D71"/>
                          </a:solidFill>
                        </a:rPr>
                        <a:t>Высокоскоростной</a:t>
                      </a:r>
                      <a:endParaRPr lang="en-GB" sz="1000" noProof="0" dirty="0">
                        <a:solidFill>
                          <a:srgbClr val="003D7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rtl="0"/>
                      <a:r>
                        <a:rPr lang="ru-RU" sz="1050" noProof="0" dirty="0">
                          <a:solidFill>
                            <a:srgbClr val="003D71"/>
                          </a:solidFill>
                        </a:rPr>
                        <a:t>восьмиосные</a:t>
                      </a:r>
                      <a:endParaRPr lang="en-GB" sz="1050" noProof="0" dirty="0">
                        <a:solidFill>
                          <a:srgbClr val="003D7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400"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endParaRPr lang="en-GB" sz="1400" noProof="0" dirty="0">
                        <a:solidFill>
                          <a:srgbClr val="003D7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rtl="0"/>
                      <a:endParaRPr lang="en-GB" sz="1400" b="1" noProof="0" dirty="0" smtClean="0">
                        <a:solidFill>
                          <a:srgbClr val="003D7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400" b="1" noProof="0" dirty="0" smtClean="0">
                        <a:solidFill>
                          <a:srgbClr val="003D7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6A6A6">
                        <a:alpha val="69804"/>
                      </a:srgbClr>
                    </a:solidFill>
                  </a:tcPr>
                </a:tc>
                <a:tc>
                  <a:txBody>
                    <a:bodyPr/>
                    <a:lstStyle/>
                    <a:p>
                      <a:pPr algn="ctr" rtl="0"/>
                      <a:endParaRPr lang="en-GB" sz="1400" b="1" noProof="0" dirty="0">
                        <a:solidFill>
                          <a:srgbClr val="003D7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400" b="1" noProof="0" dirty="0">
                        <a:solidFill>
                          <a:srgbClr val="003D7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endParaRPr lang="en-GB" sz="1400" b="1" noProof="0" dirty="0">
                        <a:solidFill>
                          <a:srgbClr val="003D7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endParaRPr lang="en-GB" sz="1400" b="1" noProof="0" dirty="0">
                        <a:solidFill>
                          <a:srgbClr val="003D7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22998">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000" noProof="0">
                          <a:solidFill>
                            <a:srgbClr val="003D71"/>
                          </a:solidFill>
                        </a:rPr>
                        <a:t>Грузовые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rtl="0"/>
                      <a:r>
                        <a:rPr lang="ru-RU" sz="1100" noProof="0" dirty="0">
                          <a:solidFill>
                            <a:srgbClr val="003D71"/>
                          </a:solidFill>
                        </a:rPr>
                        <a:t>восьмиосные</a:t>
                      </a:r>
                      <a:endParaRPr lang="en-GB" sz="1100" noProof="0" dirty="0">
                        <a:solidFill>
                          <a:srgbClr val="003D7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400"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endParaRPr lang="en-GB" sz="1400" noProof="0" dirty="0">
                        <a:solidFill>
                          <a:srgbClr val="003D7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rtl="0"/>
                      <a:endParaRPr lang="en-GB" sz="1400" b="1" noProof="0" dirty="0" smtClean="0">
                        <a:solidFill>
                          <a:srgbClr val="003D7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356F">
                        <a:alpha val="69804"/>
                      </a:srgbClr>
                    </a:solidFill>
                  </a:tcPr>
                </a:tc>
                <a:tc>
                  <a:txBody>
                    <a:bodyPr/>
                    <a:lstStyle/>
                    <a:p>
                      <a:pPr algn="ctr" rtl="0"/>
                      <a:endParaRPr lang="en-GB" sz="1400" b="1" noProof="0" dirty="0" smtClean="0">
                        <a:solidFill>
                          <a:srgbClr val="003D7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400" b="1" noProof="0" dirty="0">
                        <a:solidFill>
                          <a:srgbClr val="003D7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353">
                        <a:alpha val="69804"/>
                      </a:srgbClr>
                    </a:solidFill>
                  </a:tcPr>
                </a:tc>
                <a:tc>
                  <a:txBody>
                    <a:bodyPr/>
                    <a:lstStyle/>
                    <a:p>
                      <a:pPr algn="ctr" rtl="0"/>
                      <a:endParaRPr lang="en-GB" sz="1400" b="1" noProof="0" dirty="0">
                        <a:solidFill>
                          <a:srgbClr val="003D7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400" b="1" noProof="0" dirty="0">
                        <a:solidFill>
                          <a:srgbClr val="003D7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endParaRPr lang="en-GB" sz="1400" b="1" noProof="0" dirty="0">
                        <a:solidFill>
                          <a:srgbClr val="003D7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22998">
                <a:tc vMerge="1">
                  <a:txBody>
                    <a:bodyPr/>
                    <a:lstStyle/>
                    <a:p>
                      <a:pPr rtl="0"/>
                      <a:endParaRPr lang="en-GB"/>
                    </a:p>
                  </a:txBody>
                  <a:tcPr/>
                </a:tc>
                <a:tc gridSpan="2">
                  <a:txBody>
                    <a:bodyPr/>
                    <a:lstStyle/>
                    <a:p>
                      <a:pPr algn="l" rtl="0"/>
                      <a:r>
                        <a:rPr lang="ru-RU" sz="1200" noProof="0" dirty="0">
                          <a:solidFill>
                            <a:srgbClr val="003D71"/>
                          </a:solidFill>
                        </a:rPr>
                        <a:t>шестиосные</a:t>
                      </a:r>
                      <a:endParaRPr lang="en-GB" sz="1200" noProof="0" dirty="0">
                        <a:solidFill>
                          <a:srgbClr val="003D7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400"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endParaRPr lang="en-GB" sz="1400" noProof="0" dirty="0">
                        <a:solidFill>
                          <a:srgbClr val="003D7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rtl="0"/>
                      <a:endParaRPr lang="en-GB" sz="1400" b="1" noProof="0" dirty="0">
                        <a:solidFill>
                          <a:srgbClr val="003D7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356F">
                        <a:alpha val="69804"/>
                      </a:srgbClr>
                    </a:solidFill>
                  </a:tcPr>
                </a:tc>
                <a:tc>
                  <a:txBody>
                    <a:bodyPr/>
                    <a:lstStyle/>
                    <a:p>
                      <a:pPr algn="ctr" rtl="0"/>
                      <a:endParaRPr lang="en-GB" sz="1400" b="1" noProof="0" dirty="0">
                        <a:solidFill>
                          <a:srgbClr val="003D7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400" b="1" noProof="0" dirty="0">
                        <a:solidFill>
                          <a:srgbClr val="003D7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353">
                        <a:alpha val="69804"/>
                      </a:srgbClr>
                    </a:solidFill>
                  </a:tcPr>
                </a:tc>
                <a:tc>
                  <a:txBody>
                    <a:bodyPr/>
                    <a:lstStyle/>
                    <a:p>
                      <a:pPr algn="ctr" rtl="0"/>
                      <a:endParaRPr lang="en-GB" sz="1400" b="1" noProof="0" dirty="0">
                        <a:solidFill>
                          <a:srgbClr val="003D7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400" b="1" noProof="0" dirty="0">
                        <a:solidFill>
                          <a:srgbClr val="003D71"/>
                        </a:solidFill>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endParaRPr lang="en-GB" sz="1400" b="1" noProof="0" dirty="0">
                        <a:solidFill>
                          <a:srgbClr val="003D7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22998">
                <a:tc rowSpan="2">
                  <a:txBody>
                    <a:bodyPr/>
                    <a:lstStyle/>
                    <a:p>
                      <a:pPr rtl="0"/>
                      <a:r>
                        <a:rPr lang="ru-RU" sz="1000" noProof="0" dirty="0">
                          <a:solidFill>
                            <a:srgbClr val="003D71"/>
                          </a:solidFill>
                        </a:rPr>
                        <a:t>Многоцелевые</a:t>
                      </a:r>
                      <a:endParaRPr lang="en-GB" sz="1000" noProof="0" dirty="0">
                        <a:solidFill>
                          <a:srgbClr val="003D7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100" noProof="0" dirty="0">
                          <a:solidFill>
                            <a:srgbClr val="003D71"/>
                          </a:solidFill>
                        </a:rPr>
                        <a:t>шестиосные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rtl="0"/>
                      <a:endParaRPr lang="en-GB"/>
                    </a:p>
                  </a:txBody>
                  <a:tcPr/>
                </a:tc>
                <a:tc>
                  <a:txBody>
                    <a:bodyPr/>
                    <a:lstStyle/>
                    <a:p>
                      <a:pPr algn="l" rtl="0"/>
                      <a:endParaRPr lang="en-GB" sz="1400" noProof="0" dirty="0">
                        <a:solidFill>
                          <a:srgbClr val="003D7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rtl="0"/>
                      <a:endParaRPr lang="en-GB" sz="1400" b="1" noProof="0" dirty="0">
                        <a:solidFill>
                          <a:srgbClr val="003D7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b="1" i="1" noProof="0" dirty="0" smtClean="0">
                        <a:solidFill>
                          <a:srgbClr val="003D7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356F">
                        <a:alpha val="69804"/>
                      </a:srgbClr>
                    </a:solidFill>
                  </a:tcPr>
                </a:tc>
                <a:tc>
                  <a:txBody>
                    <a:bodyPr/>
                    <a:lstStyle/>
                    <a:p>
                      <a:pPr algn="ctr" rtl="0"/>
                      <a:endParaRPr lang="en-GB" sz="1400" b="1" noProof="0" dirty="0">
                        <a:solidFill>
                          <a:srgbClr val="003D7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400" b="1" noProof="0" dirty="0">
                        <a:solidFill>
                          <a:srgbClr val="003D7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353">
                        <a:alpha val="69804"/>
                      </a:srgbClr>
                    </a:solidFill>
                  </a:tcPr>
                </a:tc>
                <a:tc>
                  <a:txBody>
                    <a:bodyPr/>
                    <a:lstStyle/>
                    <a:p>
                      <a:pPr algn="ctr" rtl="0"/>
                      <a:endParaRPr lang="en-GB" sz="1400" b="1" noProof="0" dirty="0">
                        <a:solidFill>
                          <a:srgbClr val="003D7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400" b="1" noProof="0" dirty="0">
                        <a:solidFill>
                          <a:srgbClr val="003D71"/>
                        </a:solidFill>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22998">
                <a:tc vMerge="1">
                  <a:txBody>
                    <a:bodyPr/>
                    <a:lstStyle/>
                    <a:p>
                      <a:pPr rtl="0"/>
                      <a:endParaRPr lang="en-GB" sz="1000" noProof="0" dirty="0">
                        <a:solidFill>
                          <a:schemeClr val="accent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rtl="0"/>
                      <a:r>
                        <a:rPr lang="ru-RU" sz="1200" noProof="0">
                          <a:solidFill>
                            <a:srgbClr val="003D71"/>
                          </a:solidFill>
                        </a:rPr>
                        <a:t>четырехосные</a:t>
                      </a:r>
                      <a:endParaRPr lang="en-GB" sz="1200" noProof="0" dirty="0">
                        <a:solidFill>
                          <a:srgbClr val="003D7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400"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endParaRPr lang="en-GB" sz="1400" noProof="0" dirty="0">
                        <a:solidFill>
                          <a:srgbClr val="003D7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rtl="0"/>
                      <a:endParaRPr lang="en-GB" sz="1400" b="1" noProof="0" dirty="0">
                        <a:solidFill>
                          <a:srgbClr val="003D7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356F">
                        <a:alpha val="69804"/>
                      </a:srgbClr>
                    </a:solidFill>
                  </a:tcPr>
                </a:tc>
                <a:tc>
                  <a:txBody>
                    <a:bodyPr/>
                    <a:lstStyle/>
                    <a:p>
                      <a:pPr algn="ctr" rtl="0"/>
                      <a:endParaRPr lang="en-GB" sz="1400" b="1" noProof="0" dirty="0">
                        <a:solidFill>
                          <a:srgbClr val="003D7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2356F">
                        <a:alpha val="69804"/>
                      </a:srgbClr>
                    </a:solidFill>
                  </a:tcPr>
                </a:tc>
                <a:tc>
                  <a:txBody>
                    <a:bodyPr/>
                    <a:lstStyle/>
                    <a:p>
                      <a:pPr algn="ctr" rtl="0"/>
                      <a:endParaRPr lang="en-GB" sz="1400" b="1" noProof="0" dirty="0">
                        <a:solidFill>
                          <a:srgbClr val="003D7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353">
                        <a:alpha val="69804"/>
                      </a:srgbClr>
                    </a:solidFill>
                  </a:tcPr>
                </a:tc>
                <a:tc>
                  <a:txBody>
                    <a:bodyPr/>
                    <a:lstStyle/>
                    <a:p>
                      <a:pPr algn="ctr" rtl="0"/>
                      <a:endParaRPr lang="en-GB" sz="1400" b="1" noProof="0" dirty="0">
                        <a:solidFill>
                          <a:srgbClr val="003D7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5353">
                        <a:alpha val="69804"/>
                      </a:srgbClr>
                    </a:solidFill>
                  </a:tcPr>
                </a:tc>
                <a:tc>
                  <a:txBody>
                    <a:bodyPr/>
                    <a:lstStyle/>
                    <a:p>
                      <a:pPr algn="ctr" rtl="0"/>
                      <a:endParaRPr lang="en-GB" sz="1400" b="1" noProof="0" dirty="0">
                        <a:solidFill>
                          <a:srgbClr val="003D7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400" b="1" noProof="0" dirty="0">
                        <a:solidFill>
                          <a:srgbClr val="003D7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22998">
                <a:tc rowSpan="2">
                  <a:txBody>
                    <a:bodyPr/>
                    <a:lstStyle/>
                    <a:p>
                      <a:pPr rtl="0"/>
                      <a:r>
                        <a:rPr lang="ru-RU" sz="700" kern="1200" noProof="0" dirty="0">
                          <a:solidFill>
                            <a:srgbClr val="003D71"/>
                          </a:solidFill>
                          <a:latin typeface="+mn-lt"/>
                          <a:ea typeface="+mn-ea"/>
                          <a:cs typeface="+mn-cs"/>
                        </a:rPr>
                        <a:t>Маневровые-промышленные</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rtl="0"/>
                      <a:r>
                        <a:rPr lang="ru-RU" sz="1200" noProof="0">
                          <a:solidFill>
                            <a:srgbClr val="003D71"/>
                          </a:solidFill>
                        </a:rPr>
                        <a:t>четырехосные</a:t>
                      </a:r>
                      <a:endParaRPr lang="en-GB" sz="1200" noProof="0" dirty="0">
                        <a:solidFill>
                          <a:srgbClr val="003D7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400"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endParaRPr lang="en-GB" sz="1400" noProof="0" dirty="0">
                        <a:solidFill>
                          <a:srgbClr val="003D7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endParaRPr lang="en-GB" sz="1400" b="1" noProof="0" dirty="0">
                        <a:solidFill>
                          <a:srgbClr val="003D7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rtl="0"/>
                      <a:endParaRPr lang="en-GB" sz="1400" b="1" noProof="0" dirty="0">
                        <a:solidFill>
                          <a:srgbClr val="003D7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rtl="0"/>
                      <a:endParaRPr lang="en-GB" sz="1400" b="1" noProof="0" dirty="0">
                        <a:solidFill>
                          <a:srgbClr val="003D7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rtl="0"/>
                      <a:endParaRPr lang="en-GB" sz="1400" b="1" noProof="0" dirty="0">
                        <a:solidFill>
                          <a:srgbClr val="003D71"/>
                        </a:solidFill>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rtl="0"/>
                      <a:endParaRPr lang="en-GB" sz="1400" b="1" noProof="0" dirty="0">
                        <a:solidFill>
                          <a:srgbClr val="003D7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400" b="1" noProof="0" dirty="0">
                        <a:solidFill>
                          <a:srgbClr val="003D7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alpha val="69804"/>
                      </a:srgbClr>
                    </a:solidFill>
                  </a:tcPr>
                </a:tc>
              </a:tr>
              <a:tr h="522998">
                <a:tc vMerge="1">
                  <a:txBody>
                    <a:bodyPr/>
                    <a:lstStyle/>
                    <a:p>
                      <a:pPr rtl="0"/>
                      <a:endParaRPr lang="en-GB" sz="1600" noProof="0" dirty="0" smtClean="0">
                        <a:solidFill>
                          <a:schemeClr val="accent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rtl="0"/>
                      <a:r>
                        <a:rPr lang="ru-RU" sz="1200" noProof="0">
                          <a:solidFill>
                            <a:srgbClr val="003D71"/>
                          </a:solidFill>
                        </a:rPr>
                        <a:t>трехосные</a:t>
                      </a:r>
                      <a:endParaRPr lang="en-GB" sz="1200" noProof="0" dirty="0">
                        <a:solidFill>
                          <a:srgbClr val="003D7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400"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endParaRPr lang="en-GB" sz="1400" noProof="0" dirty="0">
                        <a:solidFill>
                          <a:srgbClr val="003D7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endParaRPr lang="en-GB" sz="1400" b="1" noProof="0" dirty="0">
                        <a:solidFill>
                          <a:srgbClr val="003D7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endParaRPr lang="en-GB" sz="1400" b="1" noProof="0" dirty="0">
                        <a:solidFill>
                          <a:srgbClr val="003D7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endParaRPr lang="en-GB" sz="1400" b="1" noProof="0" dirty="0">
                        <a:solidFill>
                          <a:srgbClr val="003D7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a:endParaRPr lang="en-GB" sz="1400" b="1" noProof="0" dirty="0">
                        <a:solidFill>
                          <a:srgbClr val="003D7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rtl="0"/>
                      <a:endParaRPr lang="en-GB" sz="1400" b="1" noProof="0" dirty="0">
                        <a:solidFill>
                          <a:srgbClr val="003D7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alpha val="69804"/>
                      </a:srgbClr>
                    </a:solidFill>
                  </a:tcPr>
                </a:tc>
                <a:tc>
                  <a:txBody>
                    <a:bodyPr/>
                    <a:lstStyle/>
                    <a:p>
                      <a:pPr algn="ctr" rtl="0"/>
                      <a:endParaRPr lang="en-GB" sz="1400" b="1" noProof="0" dirty="0">
                        <a:solidFill>
                          <a:srgbClr val="003D7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grpSp>
        <p:nvGrpSpPr>
          <p:cNvPr id="253" name="Group 252"/>
          <p:cNvGrpSpPr/>
          <p:nvPr/>
        </p:nvGrpSpPr>
        <p:grpSpPr>
          <a:xfrm>
            <a:off x="7271351" y="2174938"/>
            <a:ext cx="1934809" cy="2622214"/>
            <a:chOff x="7271351" y="2174938"/>
            <a:chExt cx="1934809" cy="2622214"/>
          </a:xfrm>
        </p:grpSpPr>
        <p:sp>
          <p:nvSpPr>
            <p:cNvPr id="229" name="Rounded Rectangle 228"/>
            <p:cNvSpPr/>
            <p:nvPr/>
          </p:nvSpPr>
          <p:spPr>
            <a:xfrm>
              <a:off x="7295607" y="2174938"/>
              <a:ext cx="1812897" cy="2622214"/>
            </a:xfrm>
            <a:prstGeom prst="roundRect">
              <a:avLst>
                <a:gd name="adj" fmla="val 8020"/>
              </a:avLst>
            </a:prstGeom>
            <a:solidFill>
              <a:schemeClr val="bg1">
                <a:lumMod val="85000"/>
              </a:schemeClr>
            </a:solidFill>
            <a:ln w="190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nvGrpSpPr>
            <p:cNvPr id="124" name="Group 123"/>
            <p:cNvGrpSpPr/>
            <p:nvPr/>
          </p:nvGrpSpPr>
          <p:grpSpPr>
            <a:xfrm>
              <a:off x="7423963" y="2465911"/>
              <a:ext cx="1504212" cy="324000"/>
              <a:chOff x="5541772" y="5093172"/>
              <a:chExt cx="1504212" cy="324000"/>
            </a:xfrm>
          </p:grpSpPr>
          <p:pic>
            <p:nvPicPr>
              <p:cNvPr id="125" name="Image 1"/>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541772" y="5093172"/>
                <a:ext cx="487587" cy="324000"/>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6" name="TextBox 125"/>
              <p:cNvSpPr txBox="1"/>
              <p:nvPr/>
            </p:nvSpPr>
            <p:spPr>
              <a:xfrm>
                <a:off x="6029359" y="5115311"/>
                <a:ext cx="1016625" cy="276999"/>
              </a:xfrm>
              <a:prstGeom prst="rect">
                <a:avLst/>
              </a:prstGeom>
              <a:noFill/>
            </p:spPr>
            <p:txBody>
              <a:bodyPr wrap="none" rtlCol="0">
                <a:spAutoFit/>
              </a:bodyPr>
              <a:lstStyle/>
              <a:p>
                <a:pPr rtl="0"/>
                <a:r>
                  <a:rPr lang="ru-RU" sz="1200" b="1">
                    <a:solidFill>
                      <a:schemeClr val="accent1"/>
                    </a:solidFill>
                    <a:latin typeface="Arial" pitchFamily="34" charset="0"/>
                    <a:cs typeface="Arial" pitchFamily="34" charset="0"/>
                  </a:rPr>
                  <a:t>174</a:t>
                </a:r>
                <a:r>
                  <a:rPr lang="ru-RU" sz="1000">
                    <a:solidFill>
                      <a:schemeClr val="accent1"/>
                    </a:solidFill>
                    <a:latin typeface="Arial" pitchFamily="34" charset="0"/>
                    <a:cs typeface="Arial" pitchFamily="34" charset="0"/>
                  </a:rPr>
                  <a:t>x</a:t>
                </a:r>
                <a:r>
                  <a:rPr lang="ru-RU" sz="1200" b="1">
                    <a:solidFill>
                      <a:schemeClr val="accent1"/>
                    </a:solidFill>
                    <a:latin typeface="Arial" pitchFamily="34" charset="0"/>
                    <a:cs typeface="Arial" pitchFamily="34" charset="0"/>
                  </a:rPr>
                  <a:t>2</a:t>
                </a:r>
                <a:r>
                  <a:rPr lang="ru-RU" sz="1200">
                    <a:solidFill>
                      <a:schemeClr val="bg1">
                        <a:lumMod val="50000"/>
                      </a:schemeClr>
                    </a:solidFill>
                    <a:latin typeface="Arial" pitchFamily="34" charset="0"/>
                    <a:cs typeface="Arial" pitchFamily="34" charset="0"/>
                  </a:rPr>
                  <a:t> </a:t>
                </a:r>
                <a:r>
                  <a:rPr lang="ru-RU" sz="1200">
                    <a:latin typeface="Arial" pitchFamily="34" charset="0"/>
                    <a:cs typeface="Arial" pitchFamily="34" charset="0"/>
                  </a:rPr>
                  <a:t>KZ8A</a:t>
                </a:r>
              </a:p>
            </p:txBody>
          </p:sp>
        </p:grpSp>
        <p:grpSp>
          <p:nvGrpSpPr>
            <p:cNvPr id="127" name="Group 126"/>
            <p:cNvGrpSpPr/>
            <p:nvPr/>
          </p:nvGrpSpPr>
          <p:grpSpPr>
            <a:xfrm>
              <a:off x="7423963" y="2840756"/>
              <a:ext cx="1421720" cy="324000"/>
              <a:chOff x="5543664" y="5500805"/>
              <a:chExt cx="1421720" cy="324000"/>
            </a:xfrm>
          </p:grpSpPr>
          <p:pic>
            <p:nvPicPr>
              <p:cNvPr id="128" name="Image 1"/>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543664" y="5500805"/>
                <a:ext cx="487587" cy="324000"/>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9" name="TextBox 128"/>
              <p:cNvSpPr txBox="1"/>
              <p:nvPr/>
            </p:nvSpPr>
            <p:spPr>
              <a:xfrm>
                <a:off x="6029359" y="5524305"/>
                <a:ext cx="936025" cy="276999"/>
              </a:xfrm>
              <a:prstGeom prst="rect">
                <a:avLst/>
              </a:prstGeom>
              <a:noFill/>
            </p:spPr>
            <p:txBody>
              <a:bodyPr wrap="none" rtlCol="0">
                <a:spAutoFit/>
              </a:bodyPr>
              <a:lstStyle/>
              <a:p>
                <a:pPr rtl="0"/>
                <a:r>
                  <a:rPr lang="ru-RU" sz="1200" b="1">
                    <a:solidFill>
                      <a:schemeClr val="accent1"/>
                    </a:solidFill>
                    <a:latin typeface="Arial" pitchFamily="34" charset="0"/>
                    <a:cs typeface="Arial" pitchFamily="34" charset="0"/>
                  </a:rPr>
                  <a:t>50</a:t>
                </a:r>
                <a:r>
                  <a:rPr lang="ru-RU" sz="1000">
                    <a:solidFill>
                      <a:schemeClr val="accent1"/>
                    </a:solidFill>
                    <a:latin typeface="Arial" pitchFamily="34" charset="0"/>
                    <a:cs typeface="Arial" pitchFamily="34" charset="0"/>
                  </a:rPr>
                  <a:t>x</a:t>
                </a:r>
                <a:r>
                  <a:rPr lang="ru-RU" sz="1200" b="1">
                    <a:solidFill>
                      <a:schemeClr val="accent1"/>
                    </a:solidFill>
                    <a:latin typeface="Arial" pitchFamily="34" charset="0"/>
                    <a:cs typeface="Arial" pitchFamily="34" charset="0"/>
                  </a:rPr>
                  <a:t>2</a:t>
                </a:r>
                <a:r>
                  <a:rPr lang="ru-RU" sz="1200">
                    <a:solidFill>
                      <a:schemeClr val="bg1">
                        <a:lumMod val="50000"/>
                      </a:schemeClr>
                    </a:solidFill>
                    <a:latin typeface="Arial" pitchFamily="34" charset="0"/>
                    <a:cs typeface="Arial" pitchFamily="34" charset="0"/>
                  </a:rPr>
                  <a:t> </a:t>
                </a:r>
                <a:r>
                  <a:rPr lang="ru-RU" sz="1200">
                    <a:latin typeface="Arial" pitchFamily="34" charset="0"/>
                    <a:cs typeface="Arial" pitchFamily="34" charset="0"/>
                  </a:rPr>
                  <a:t>AZ8A</a:t>
                </a:r>
              </a:p>
            </p:txBody>
          </p:sp>
        </p:grpSp>
        <p:grpSp>
          <p:nvGrpSpPr>
            <p:cNvPr id="137" name="Group 136"/>
            <p:cNvGrpSpPr/>
            <p:nvPr/>
          </p:nvGrpSpPr>
          <p:grpSpPr>
            <a:xfrm>
              <a:off x="7423963" y="4345539"/>
              <a:ext cx="1081020" cy="324000"/>
              <a:chOff x="8198440" y="5949279"/>
              <a:chExt cx="1081020" cy="324000"/>
            </a:xfrm>
          </p:grpSpPr>
          <p:pic>
            <p:nvPicPr>
              <p:cNvPr id="13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r="994"/>
              <a:stretch/>
            </p:blipFill>
            <p:spPr bwMode="auto">
              <a:xfrm flipH="1">
                <a:off x="8198440" y="5949279"/>
                <a:ext cx="487588" cy="324000"/>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9" name="TextBox 138"/>
              <p:cNvSpPr txBox="1"/>
              <p:nvPr/>
            </p:nvSpPr>
            <p:spPr>
              <a:xfrm>
                <a:off x="8686028" y="5972779"/>
                <a:ext cx="593432" cy="276999"/>
              </a:xfrm>
              <a:prstGeom prst="rect">
                <a:avLst/>
              </a:prstGeom>
              <a:noFill/>
            </p:spPr>
            <p:txBody>
              <a:bodyPr wrap="none" rtlCol="0">
                <a:spAutoFit/>
              </a:bodyPr>
              <a:lstStyle/>
              <a:p>
                <a:pPr rtl="0"/>
                <a:r>
                  <a:rPr lang="ru-RU" sz="1200" b="1">
                    <a:solidFill>
                      <a:srgbClr val="006600"/>
                    </a:solidFill>
                    <a:latin typeface="Arial" pitchFamily="34" charset="0"/>
                    <a:cs typeface="Arial" pitchFamily="34" charset="0"/>
                  </a:rPr>
                  <a:t>47</a:t>
                </a:r>
                <a:r>
                  <a:rPr lang="ru-RU" sz="1200">
                    <a:solidFill>
                      <a:schemeClr val="bg1">
                        <a:lumMod val="50000"/>
                      </a:schemeClr>
                    </a:solidFill>
                    <a:latin typeface="Arial" pitchFamily="34" charset="0"/>
                    <a:cs typeface="Arial" pitchFamily="34" charset="0"/>
                  </a:rPr>
                  <a:t> </a:t>
                </a:r>
                <a:r>
                  <a:rPr lang="ru-RU" sz="1200">
                    <a:latin typeface="Arial" pitchFamily="34" charset="0"/>
                    <a:cs typeface="Arial" pitchFamily="34" charset="0"/>
                  </a:rPr>
                  <a:t>H4</a:t>
                </a:r>
              </a:p>
            </p:txBody>
          </p:sp>
        </p:grpSp>
        <p:grpSp>
          <p:nvGrpSpPr>
            <p:cNvPr id="140" name="Group 139"/>
            <p:cNvGrpSpPr/>
            <p:nvPr/>
          </p:nvGrpSpPr>
          <p:grpSpPr>
            <a:xfrm>
              <a:off x="7423963" y="3967973"/>
              <a:ext cx="998330" cy="326721"/>
              <a:chOff x="7659685" y="5805264"/>
              <a:chExt cx="998330" cy="326721"/>
            </a:xfrm>
          </p:grpSpPr>
          <p:pic>
            <p:nvPicPr>
              <p:cNvPr id="14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589"/>
              <a:stretch/>
            </p:blipFill>
            <p:spPr bwMode="auto">
              <a:xfrm>
                <a:off x="7659685" y="5805264"/>
                <a:ext cx="489857" cy="326721"/>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2" name="TextBox 141"/>
              <p:cNvSpPr txBox="1"/>
              <p:nvPr/>
            </p:nvSpPr>
            <p:spPr>
              <a:xfrm>
                <a:off x="8149542" y="5830124"/>
                <a:ext cx="508473" cy="276999"/>
              </a:xfrm>
              <a:prstGeom prst="rect">
                <a:avLst/>
              </a:prstGeom>
              <a:noFill/>
            </p:spPr>
            <p:txBody>
              <a:bodyPr wrap="none" rtlCol="0">
                <a:spAutoFit/>
              </a:bodyPr>
              <a:lstStyle/>
              <a:p>
                <a:pPr rtl="0"/>
                <a:r>
                  <a:rPr lang="ru-RU" sz="1200" b="1">
                    <a:solidFill>
                      <a:srgbClr val="006600"/>
                    </a:solidFill>
                    <a:latin typeface="Arial" pitchFamily="34" charset="0"/>
                    <a:cs typeface="Arial" pitchFamily="34" charset="0"/>
                  </a:rPr>
                  <a:t>3</a:t>
                </a:r>
                <a:r>
                  <a:rPr lang="ru-RU" sz="1200">
                    <a:solidFill>
                      <a:schemeClr val="bg1">
                        <a:lumMod val="50000"/>
                      </a:schemeClr>
                    </a:solidFill>
                    <a:latin typeface="Arial" pitchFamily="34" charset="0"/>
                    <a:cs typeface="Arial" pitchFamily="34" charset="0"/>
                  </a:rPr>
                  <a:t> </a:t>
                </a:r>
                <a:r>
                  <a:rPr lang="ru-RU" sz="1200">
                    <a:latin typeface="Arial" pitchFamily="34" charset="0"/>
                    <a:cs typeface="Arial" pitchFamily="34" charset="0"/>
                  </a:rPr>
                  <a:t>H3</a:t>
                </a:r>
              </a:p>
            </p:txBody>
          </p:sp>
        </p:grpSp>
        <p:grpSp>
          <p:nvGrpSpPr>
            <p:cNvPr id="222" name="Group 221"/>
            <p:cNvGrpSpPr/>
            <p:nvPr/>
          </p:nvGrpSpPr>
          <p:grpSpPr>
            <a:xfrm>
              <a:off x="7423963" y="3590446"/>
              <a:ext cx="1782197" cy="326682"/>
              <a:chOff x="5570540" y="5881815"/>
              <a:chExt cx="1782197" cy="326682"/>
            </a:xfrm>
          </p:grpSpPr>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88" r="1"/>
              <a:stretch/>
            </p:blipFill>
            <p:spPr bwMode="auto">
              <a:xfrm>
                <a:off x="5570540" y="5881815"/>
                <a:ext cx="489858" cy="326682"/>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6" name="TextBox 225"/>
              <p:cNvSpPr txBox="1"/>
              <p:nvPr/>
            </p:nvSpPr>
            <p:spPr>
              <a:xfrm>
                <a:off x="6060396" y="5906657"/>
                <a:ext cx="1292341" cy="276999"/>
              </a:xfrm>
              <a:prstGeom prst="rect">
                <a:avLst/>
              </a:prstGeom>
              <a:noFill/>
            </p:spPr>
            <p:txBody>
              <a:bodyPr wrap="none" rtlCol="0">
                <a:spAutoFit/>
              </a:bodyPr>
              <a:lstStyle/>
              <a:p>
                <a:pPr rtl="0"/>
                <a:r>
                  <a:rPr lang="ru-RU" sz="1200" b="1" i="1" dirty="0">
                    <a:solidFill>
                      <a:schemeClr val="accent4">
                        <a:lumMod val="50000"/>
                      </a:schemeClr>
                    </a:solidFill>
                    <a:latin typeface="Arial" pitchFamily="34" charset="0"/>
                    <a:cs typeface="Arial" pitchFamily="34" charset="0"/>
                  </a:rPr>
                  <a:t>195</a:t>
                </a:r>
                <a:r>
                  <a:rPr lang="ru-RU" sz="1000" i="1" dirty="0">
                    <a:solidFill>
                      <a:schemeClr val="accent4">
                        <a:lumMod val="50000"/>
                      </a:schemeClr>
                    </a:solidFill>
                    <a:latin typeface="Arial" pitchFamily="34" charset="0"/>
                    <a:cs typeface="Arial" pitchFamily="34" charset="0"/>
                  </a:rPr>
                  <a:t>x</a:t>
                </a:r>
                <a:r>
                  <a:rPr lang="ru-RU" sz="1200" b="1" i="1" dirty="0">
                    <a:solidFill>
                      <a:schemeClr val="accent4">
                        <a:lumMod val="50000"/>
                      </a:schemeClr>
                    </a:solidFill>
                    <a:latin typeface="Arial" pitchFamily="34" charset="0"/>
                    <a:cs typeface="Arial" pitchFamily="34" charset="0"/>
                  </a:rPr>
                  <a:t>2</a:t>
                </a:r>
                <a:r>
                  <a:rPr lang="ru-RU" sz="1200" i="1" dirty="0">
                    <a:solidFill>
                      <a:schemeClr val="accent4">
                        <a:lumMod val="50000"/>
                      </a:schemeClr>
                    </a:solidFill>
                    <a:latin typeface="Arial" pitchFamily="34" charset="0"/>
                    <a:cs typeface="Arial" pitchFamily="34" charset="0"/>
                  </a:rPr>
                  <a:t> </a:t>
                </a:r>
                <a:r>
                  <a:rPr lang="ru-RU" sz="1200" i="1" dirty="0">
                    <a:latin typeface="Arial" pitchFamily="34" charset="0"/>
                    <a:cs typeface="Arial" pitchFamily="34" charset="0"/>
                  </a:rPr>
                  <a:t>2ЭС5 </a:t>
                </a:r>
                <a:r>
                  <a:rPr lang="ru-RU" sz="800" i="1" dirty="0">
                    <a:solidFill>
                      <a:schemeClr val="accent4">
                        <a:lumMod val="50000"/>
                      </a:schemeClr>
                    </a:solidFill>
                    <a:latin typeface="Arial" pitchFamily="34" charset="0"/>
                    <a:cs typeface="Arial" pitchFamily="34" charset="0"/>
                  </a:rPr>
                  <a:t>ТМХ</a:t>
                </a:r>
              </a:p>
            </p:txBody>
          </p:sp>
        </p:grpSp>
        <p:sp>
          <p:nvSpPr>
            <p:cNvPr id="227" name="TextBox 226"/>
            <p:cNvSpPr txBox="1"/>
            <p:nvPr/>
          </p:nvSpPr>
          <p:spPr>
            <a:xfrm>
              <a:off x="7271351" y="2174938"/>
              <a:ext cx="1861407" cy="253916"/>
            </a:xfrm>
            <a:prstGeom prst="rect">
              <a:avLst/>
            </a:prstGeom>
            <a:noFill/>
          </p:spPr>
          <p:txBody>
            <a:bodyPr wrap="none" rtlCol="0">
              <a:spAutoFit/>
            </a:bodyPr>
            <a:lstStyle/>
            <a:p>
              <a:pPr algn="ctr" rtl="0"/>
              <a:r>
                <a:rPr lang="ru-RU" sz="1050" i="1" dirty="0">
                  <a:latin typeface="Arial" pitchFamily="34" charset="0"/>
                  <a:cs typeface="Arial" pitchFamily="34" charset="0"/>
                </a:rPr>
                <a:t>Необходимо поставить</a:t>
              </a:r>
            </a:p>
          </p:txBody>
        </p:sp>
        <p:grpSp>
          <p:nvGrpSpPr>
            <p:cNvPr id="252" name="Group 251"/>
            <p:cNvGrpSpPr/>
            <p:nvPr/>
          </p:nvGrpSpPr>
          <p:grpSpPr>
            <a:xfrm>
              <a:off x="7423963" y="3215601"/>
              <a:ext cx="1462244" cy="326683"/>
              <a:chOff x="7423963" y="3215601"/>
              <a:chExt cx="1462244" cy="326683"/>
            </a:xfrm>
          </p:grpSpPr>
          <p:pic>
            <p:nvPicPr>
              <p:cNvPr id="251"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0175"/>
              <a:stretch/>
            </p:blipFill>
            <p:spPr bwMode="auto">
              <a:xfrm flipH="1">
                <a:off x="7423963" y="3215601"/>
                <a:ext cx="489856" cy="326683"/>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0" name="TextBox 219"/>
              <p:cNvSpPr txBox="1"/>
              <p:nvPr/>
            </p:nvSpPr>
            <p:spPr>
              <a:xfrm>
                <a:off x="7909658" y="3239101"/>
                <a:ext cx="976549" cy="276999"/>
              </a:xfrm>
              <a:prstGeom prst="rect">
                <a:avLst/>
              </a:prstGeom>
              <a:noFill/>
            </p:spPr>
            <p:txBody>
              <a:bodyPr wrap="none" rtlCol="0">
                <a:spAutoFit/>
              </a:bodyPr>
              <a:lstStyle/>
              <a:p>
                <a:pPr rtl="0"/>
                <a:r>
                  <a:rPr lang="ru-RU" sz="1200" b="1">
                    <a:solidFill>
                      <a:schemeClr val="accent1"/>
                    </a:solidFill>
                    <a:latin typeface="Arial" pitchFamily="34" charset="0"/>
                    <a:cs typeface="Arial" pitchFamily="34" charset="0"/>
                  </a:rPr>
                  <a:t>800</a:t>
                </a:r>
                <a:r>
                  <a:rPr lang="ru-RU" sz="1000">
                    <a:solidFill>
                      <a:schemeClr val="accent1"/>
                    </a:solidFill>
                    <a:latin typeface="Arial" pitchFamily="34" charset="0"/>
                    <a:cs typeface="Arial" pitchFamily="34" charset="0"/>
                  </a:rPr>
                  <a:t>x</a:t>
                </a:r>
                <a:r>
                  <a:rPr lang="ru-RU" sz="1200" b="1">
                    <a:solidFill>
                      <a:schemeClr val="accent1"/>
                    </a:solidFill>
                    <a:latin typeface="Arial" pitchFamily="34" charset="0"/>
                    <a:cs typeface="Arial" pitchFamily="34" charset="0"/>
                  </a:rPr>
                  <a:t>2</a:t>
                </a:r>
                <a:r>
                  <a:rPr lang="ru-RU" sz="1200">
                    <a:solidFill>
                      <a:schemeClr val="bg1">
                        <a:lumMod val="50000"/>
                      </a:schemeClr>
                    </a:solidFill>
                    <a:latin typeface="Arial" pitchFamily="34" charset="0"/>
                    <a:cs typeface="Arial" pitchFamily="34" charset="0"/>
                  </a:rPr>
                  <a:t> </a:t>
                </a:r>
                <a:r>
                  <a:rPr lang="ru-RU" sz="1200">
                    <a:latin typeface="Arial" pitchFamily="34" charset="0"/>
                    <a:cs typeface="Arial" pitchFamily="34" charset="0"/>
                  </a:rPr>
                  <a:t>India</a:t>
                </a:r>
              </a:p>
            </p:txBody>
          </p:sp>
        </p:grpSp>
      </p:grpSp>
      <p:grpSp>
        <p:nvGrpSpPr>
          <p:cNvPr id="231" name="Group 230"/>
          <p:cNvGrpSpPr/>
          <p:nvPr/>
        </p:nvGrpSpPr>
        <p:grpSpPr>
          <a:xfrm>
            <a:off x="5193634" y="5238547"/>
            <a:ext cx="1941558" cy="1123064"/>
            <a:chOff x="5083733" y="5167782"/>
            <a:chExt cx="1941558" cy="1123064"/>
          </a:xfrm>
        </p:grpSpPr>
        <p:sp>
          <p:nvSpPr>
            <p:cNvPr id="199" name="Rounded Rectangle 198"/>
            <p:cNvSpPr/>
            <p:nvPr/>
          </p:nvSpPr>
          <p:spPr>
            <a:xfrm>
              <a:off x="5148064" y="5167782"/>
              <a:ext cx="1812897" cy="1123064"/>
            </a:xfrm>
            <a:prstGeom prst="roundRect">
              <a:avLst>
                <a:gd name="adj" fmla="val 8020"/>
              </a:avLst>
            </a:prstGeom>
            <a:solidFill>
              <a:schemeClr val="bg1">
                <a:lumMod val="85000"/>
              </a:schemeClr>
            </a:solidFill>
            <a:ln w="190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nvGrpSpPr>
            <p:cNvPr id="121" name="Group 120"/>
            <p:cNvGrpSpPr/>
            <p:nvPr/>
          </p:nvGrpSpPr>
          <p:grpSpPr>
            <a:xfrm>
              <a:off x="5275219" y="5471183"/>
              <a:ext cx="1455120" cy="310030"/>
              <a:chOff x="4110593" y="5205827"/>
              <a:chExt cx="1455120" cy="310030"/>
            </a:xfrm>
          </p:grpSpPr>
          <p:pic>
            <p:nvPicPr>
              <p:cNvPr id="122" name="Picture 121"/>
              <p:cNvPicPr>
                <a:picLocks noChangeAspect="1"/>
              </p:cNvPicPr>
              <p:nvPr/>
            </p:nvPicPr>
            <p:blipFill rotWithShape="1">
              <a:blip r:embed="rId7" cstate="print"/>
              <a:srcRect b="5730"/>
              <a:stretch/>
            </p:blipFill>
            <p:spPr>
              <a:xfrm>
                <a:off x="4110593" y="5205827"/>
                <a:ext cx="489857" cy="310030"/>
              </a:xfrm>
              <a:prstGeom prst="rect">
                <a:avLst/>
              </a:prstGeom>
              <a:ln>
                <a:noFill/>
              </a:ln>
              <a:effectLst>
                <a:outerShdw blurRad="50800" dist="38100" dir="2700000" algn="tl" rotWithShape="0">
                  <a:prstClr val="black">
                    <a:alpha val="40000"/>
                  </a:prstClr>
                </a:outerShdw>
              </a:effectLst>
            </p:spPr>
          </p:pic>
          <p:sp>
            <p:nvSpPr>
              <p:cNvPr id="123" name="TextBox 122"/>
              <p:cNvSpPr txBox="1"/>
              <p:nvPr/>
            </p:nvSpPr>
            <p:spPr>
              <a:xfrm>
                <a:off x="4699963" y="5226244"/>
                <a:ext cx="865750" cy="276999"/>
              </a:xfrm>
              <a:prstGeom prst="rect">
                <a:avLst/>
              </a:prstGeom>
              <a:noFill/>
            </p:spPr>
            <p:txBody>
              <a:bodyPr wrap="none" rtlCol="0">
                <a:spAutoFit/>
              </a:bodyPr>
              <a:lstStyle/>
              <a:p>
                <a:pPr rtl="0"/>
                <a:r>
                  <a:rPr lang="ru-RU" sz="1200" b="1">
                    <a:solidFill>
                      <a:schemeClr val="accent1"/>
                    </a:solidFill>
                    <a:latin typeface="Arial" pitchFamily="34" charset="0"/>
                    <a:cs typeface="Arial" pitchFamily="34" charset="0"/>
                  </a:rPr>
                  <a:t>92</a:t>
                </a:r>
                <a:r>
                  <a:rPr lang="ru-RU" sz="1200">
                    <a:solidFill>
                      <a:schemeClr val="accent1"/>
                    </a:solidFill>
                    <a:latin typeface="Arial" pitchFamily="34" charset="0"/>
                    <a:cs typeface="Arial" pitchFamily="34" charset="0"/>
                  </a:rPr>
                  <a:t> </a:t>
                </a:r>
                <a:r>
                  <a:rPr lang="ru-RU" sz="1200">
                    <a:latin typeface="Arial" pitchFamily="34" charset="0"/>
                    <a:cs typeface="Arial" pitchFamily="34" charset="0"/>
                  </a:rPr>
                  <a:t>KZ4AT</a:t>
                </a:r>
              </a:p>
            </p:txBody>
          </p:sp>
        </p:grpSp>
        <p:grpSp>
          <p:nvGrpSpPr>
            <p:cNvPr id="210" name="Group 209"/>
            <p:cNvGrpSpPr/>
            <p:nvPr/>
          </p:nvGrpSpPr>
          <p:grpSpPr>
            <a:xfrm>
              <a:off x="5285140" y="5861295"/>
              <a:ext cx="1657157" cy="326683"/>
              <a:chOff x="4202759" y="6699389"/>
              <a:chExt cx="1657157" cy="326683"/>
            </a:xfrm>
          </p:grpSpPr>
          <p:pic>
            <p:nvPicPr>
              <p:cNvPr id="1026"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1795"/>
              <a:stretch/>
            </p:blipFill>
            <p:spPr bwMode="auto">
              <a:xfrm>
                <a:off x="4202759" y="6699389"/>
                <a:ext cx="489857" cy="326683"/>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1" name="TextBox 210"/>
              <p:cNvSpPr txBox="1"/>
              <p:nvPr/>
            </p:nvSpPr>
            <p:spPr>
              <a:xfrm>
                <a:off x="4737493" y="6724232"/>
                <a:ext cx="1122423" cy="276999"/>
              </a:xfrm>
              <a:prstGeom prst="rect">
                <a:avLst/>
              </a:prstGeom>
              <a:noFill/>
            </p:spPr>
            <p:txBody>
              <a:bodyPr wrap="none" rtlCol="0">
                <a:spAutoFit/>
              </a:bodyPr>
              <a:lstStyle/>
              <a:p>
                <a:pPr rtl="0"/>
                <a:r>
                  <a:rPr lang="ru-RU" sz="1200" b="1" i="1">
                    <a:solidFill>
                      <a:schemeClr val="accent4">
                        <a:lumMod val="50000"/>
                      </a:schemeClr>
                    </a:solidFill>
                    <a:latin typeface="Arial" pitchFamily="34" charset="0"/>
                    <a:cs typeface="Arial" pitchFamily="34" charset="0"/>
                  </a:rPr>
                  <a:t>148</a:t>
                </a:r>
                <a:r>
                  <a:rPr lang="ru-RU" sz="1200" i="1">
                    <a:solidFill>
                      <a:schemeClr val="accent4">
                        <a:lumMod val="50000"/>
                      </a:schemeClr>
                    </a:solidFill>
                    <a:latin typeface="Arial" pitchFamily="34" charset="0"/>
                    <a:cs typeface="Arial" pitchFamily="34" charset="0"/>
                  </a:rPr>
                  <a:t> </a:t>
                </a:r>
                <a:r>
                  <a:rPr lang="ru-RU" sz="1200" i="1">
                    <a:latin typeface="Arial" pitchFamily="34" charset="0"/>
                    <a:cs typeface="Arial" pitchFamily="34" charset="0"/>
                  </a:rPr>
                  <a:t>EP20 </a:t>
                </a:r>
                <a:r>
                  <a:rPr lang="ru-RU" sz="800" i="1">
                    <a:solidFill>
                      <a:schemeClr val="accent4">
                        <a:lumMod val="50000"/>
                      </a:schemeClr>
                    </a:solidFill>
                    <a:latin typeface="Arial" pitchFamily="34" charset="0"/>
                    <a:cs typeface="Arial" pitchFamily="34" charset="0"/>
                  </a:rPr>
                  <a:t>ТМХ</a:t>
                </a:r>
              </a:p>
            </p:txBody>
          </p:sp>
        </p:grpSp>
        <p:sp>
          <p:nvSpPr>
            <p:cNvPr id="197" name="TextBox 196"/>
            <p:cNvSpPr txBox="1"/>
            <p:nvPr/>
          </p:nvSpPr>
          <p:spPr>
            <a:xfrm>
              <a:off x="5083733" y="5167782"/>
              <a:ext cx="1941558" cy="261610"/>
            </a:xfrm>
            <a:prstGeom prst="rect">
              <a:avLst/>
            </a:prstGeom>
            <a:noFill/>
          </p:spPr>
          <p:txBody>
            <a:bodyPr wrap="none" rtlCol="0">
              <a:spAutoFit/>
            </a:bodyPr>
            <a:lstStyle/>
            <a:p>
              <a:pPr algn="ctr" rtl="0"/>
              <a:r>
                <a:rPr lang="ru-RU" sz="1100" i="1" dirty="0">
                  <a:latin typeface="Arial" pitchFamily="34" charset="0"/>
                  <a:cs typeface="Arial" pitchFamily="34" charset="0"/>
                </a:rPr>
                <a:t>Необходимо поставить</a:t>
              </a:r>
            </a:p>
          </p:txBody>
        </p:sp>
      </p:grpSp>
      <p:sp>
        <p:nvSpPr>
          <p:cNvPr id="2" name="Title 1"/>
          <p:cNvSpPr>
            <a:spLocks noGrp="1"/>
          </p:cNvSpPr>
          <p:nvPr>
            <p:ph type="title"/>
          </p:nvPr>
        </p:nvSpPr>
        <p:spPr/>
        <p:txBody>
          <a:bodyPr rtlCol="0"/>
          <a:lstStyle/>
          <a:p>
            <a:pPr rtl="0"/>
            <a:r>
              <a:rPr lang="ru-RU" dirty="0">
                <a:solidFill>
                  <a:schemeClr val="tx2"/>
                </a:solidFill>
              </a:rPr>
              <a:t>Обозначения электровозов </a:t>
            </a:r>
            <a:r>
              <a:rPr lang="ru-RU" dirty="0" err="1">
                <a:solidFill>
                  <a:schemeClr val="tx2"/>
                </a:solidFill>
              </a:rPr>
              <a:t>Prima</a:t>
            </a:r>
            <a:r>
              <a:rPr lang="ru-RU" dirty="0">
                <a:solidFill>
                  <a:schemeClr val="tx2"/>
                </a:solidFill>
              </a:rPr>
              <a:t> - </a:t>
            </a:r>
            <a:r>
              <a:rPr lang="ru-RU" dirty="0" err="1">
                <a:solidFill>
                  <a:schemeClr val="tx2"/>
                </a:solidFill>
              </a:rPr>
              <a:t>Alstom</a:t>
            </a:r>
            <a:endParaRPr lang="en-GB" dirty="0">
              <a:solidFill>
                <a:schemeClr val="tx2"/>
              </a:solidFill>
            </a:endParaRPr>
          </a:p>
        </p:txBody>
      </p:sp>
      <p:grpSp>
        <p:nvGrpSpPr>
          <p:cNvPr id="4" name="Group 3"/>
          <p:cNvGrpSpPr/>
          <p:nvPr/>
        </p:nvGrpSpPr>
        <p:grpSpPr>
          <a:xfrm>
            <a:off x="2150906" y="4675063"/>
            <a:ext cx="844116" cy="180880"/>
            <a:chOff x="2822374" y="4437112"/>
            <a:chExt cx="4248959" cy="910481"/>
          </a:xfrm>
        </p:grpSpPr>
        <p:grpSp>
          <p:nvGrpSpPr>
            <p:cNvPr id="5" name="Group 4"/>
            <p:cNvGrpSpPr/>
            <p:nvPr/>
          </p:nvGrpSpPr>
          <p:grpSpPr>
            <a:xfrm>
              <a:off x="3320808" y="5063439"/>
              <a:ext cx="864229" cy="284154"/>
              <a:chOff x="4630903" y="3120544"/>
              <a:chExt cx="864229" cy="284154"/>
            </a:xfrm>
          </p:grpSpPr>
          <p:sp>
            <p:nvSpPr>
              <p:cNvPr id="15" name="Rectangle 14"/>
              <p:cNvSpPr/>
              <p:nvPr/>
            </p:nvSpPr>
            <p:spPr>
              <a:xfrm>
                <a:off x="4630903" y="3120544"/>
                <a:ext cx="86422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6" name="Oval 15"/>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7" name="Oval 16"/>
              <p:cNvSpPr/>
              <p:nvPr/>
            </p:nvSpPr>
            <p:spPr>
              <a:xfrm>
                <a:off x="52557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6" name="Freeform 5"/>
            <p:cNvSpPr/>
            <p:nvPr/>
          </p:nvSpPr>
          <p:spPr>
            <a:xfrm>
              <a:off x="2822374" y="4437112"/>
              <a:ext cx="2124482" cy="759703"/>
            </a:xfrm>
            <a:custGeom>
              <a:avLst/>
              <a:gdLst>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07474 w 2116182"/>
                <a:gd name="connsiteY9" fmla="*/ 0 h 757645"/>
                <a:gd name="connsiteX10" fmla="*/ 2116182 w 2116182"/>
                <a:gd name="connsiteY10" fmla="*/ 722811 h 757645"/>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14618 w 2116182"/>
                <a:gd name="connsiteY9" fmla="*/ 0 h 757645"/>
                <a:gd name="connsiteX10" fmla="*/ 2116182 w 2116182"/>
                <a:gd name="connsiteY10" fmla="*/ 722811 h 757645"/>
                <a:gd name="connsiteX0" fmla="*/ 2116182 w 2117092"/>
                <a:gd name="connsiteY0" fmla="*/ 722811 h 757645"/>
                <a:gd name="connsiteX1" fmla="*/ 374468 w 2117092"/>
                <a:gd name="connsiteY1" fmla="*/ 722811 h 757645"/>
                <a:gd name="connsiteX2" fmla="*/ 339634 w 2117092"/>
                <a:gd name="connsiteY2" fmla="*/ 757645 h 757645"/>
                <a:gd name="connsiteX3" fmla="*/ 0 w 2117092"/>
                <a:gd name="connsiteY3" fmla="*/ 757645 h 757645"/>
                <a:gd name="connsiteX4" fmla="*/ 0 w 2117092"/>
                <a:gd name="connsiteY4" fmla="*/ 583474 h 757645"/>
                <a:gd name="connsiteX5" fmla="*/ 0 w 2117092"/>
                <a:gd name="connsiteY5" fmla="*/ 583474 h 757645"/>
                <a:gd name="connsiteX6" fmla="*/ 0 w 2117092"/>
                <a:gd name="connsiteY6" fmla="*/ 522514 h 757645"/>
                <a:gd name="connsiteX7" fmla="*/ 0 w 2117092"/>
                <a:gd name="connsiteY7" fmla="*/ 426720 h 757645"/>
                <a:gd name="connsiteX8" fmla="*/ 269965 w 2117092"/>
                <a:gd name="connsiteY8" fmla="*/ 0 h 757645"/>
                <a:gd name="connsiteX9" fmla="*/ 2116999 w 2117092"/>
                <a:gd name="connsiteY9" fmla="*/ 0 h 757645"/>
                <a:gd name="connsiteX10" fmla="*/ 2116182 w 2117092"/>
                <a:gd name="connsiteY10" fmla="*/ 722811 h 757645"/>
                <a:gd name="connsiteX0" fmla="*/ 2116182 w 2252059"/>
                <a:gd name="connsiteY0" fmla="*/ 722811 h 757645"/>
                <a:gd name="connsiteX1" fmla="*/ 374468 w 2252059"/>
                <a:gd name="connsiteY1" fmla="*/ 722811 h 757645"/>
                <a:gd name="connsiteX2" fmla="*/ 339634 w 2252059"/>
                <a:gd name="connsiteY2" fmla="*/ 757645 h 757645"/>
                <a:gd name="connsiteX3" fmla="*/ 0 w 2252059"/>
                <a:gd name="connsiteY3" fmla="*/ 757645 h 757645"/>
                <a:gd name="connsiteX4" fmla="*/ 0 w 2252059"/>
                <a:gd name="connsiteY4" fmla="*/ 583474 h 757645"/>
                <a:gd name="connsiteX5" fmla="*/ 0 w 2252059"/>
                <a:gd name="connsiteY5" fmla="*/ 583474 h 757645"/>
                <a:gd name="connsiteX6" fmla="*/ 0 w 2252059"/>
                <a:gd name="connsiteY6" fmla="*/ 522514 h 757645"/>
                <a:gd name="connsiteX7" fmla="*/ 0 w 2252059"/>
                <a:gd name="connsiteY7" fmla="*/ 426720 h 757645"/>
                <a:gd name="connsiteX8" fmla="*/ 269965 w 2252059"/>
                <a:gd name="connsiteY8" fmla="*/ 0 h 757645"/>
                <a:gd name="connsiteX9" fmla="*/ 2116999 w 2252059"/>
                <a:gd name="connsiteY9" fmla="*/ 0 h 757645"/>
                <a:gd name="connsiteX10" fmla="*/ 2111597 w 2252059"/>
                <a:gd name="connsiteY10" fmla="*/ 354807 h 757645"/>
                <a:gd name="connsiteX11" fmla="*/ 2116182 w 2252059"/>
                <a:gd name="connsiteY11" fmla="*/ 722811 h 757645"/>
                <a:gd name="connsiteX0" fmla="*/ 2111597 w 2255599"/>
                <a:gd name="connsiteY0" fmla="*/ 354807 h 757645"/>
                <a:gd name="connsiteX1" fmla="*/ 2116182 w 2255599"/>
                <a:gd name="connsiteY1" fmla="*/ 722811 h 757645"/>
                <a:gd name="connsiteX2" fmla="*/ 374468 w 2255599"/>
                <a:gd name="connsiteY2" fmla="*/ 722811 h 757645"/>
                <a:gd name="connsiteX3" fmla="*/ 339634 w 2255599"/>
                <a:gd name="connsiteY3" fmla="*/ 757645 h 757645"/>
                <a:gd name="connsiteX4" fmla="*/ 0 w 2255599"/>
                <a:gd name="connsiteY4" fmla="*/ 757645 h 757645"/>
                <a:gd name="connsiteX5" fmla="*/ 0 w 2255599"/>
                <a:gd name="connsiteY5" fmla="*/ 583474 h 757645"/>
                <a:gd name="connsiteX6" fmla="*/ 0 w 2255599"/>
                <a:gd name="connsiteY6" fmla="*/ 583474 h 757645"/>
                <a:gd name="connsiteX7" fmla="*/ 0 w 2255599"/>
                <a:gd name="connsiteY7" fmla="*/ 522514 h 757645"/>
                <a:gd name="connsiteX8" fmla="*/ 0 w 2255599"/>
                <a:gd name="connsiteY8" fmla="*/ 426720 h 757645"/>
                <a:gd name="connsiteX9" fmla="*/ 269965 w 2255599"/>
                <a:gd name="connsiteY9" fmla="*/ 0 h 757645"/>
                <a:gd name="connsiteX10" fmla="*/ 2116999 w 2255599"/>
                <a:gd name="connsiteY10" fmla="*/ 0 h 757645"/>
                <a:gd name="connsiteX11" fmla="*/ 2203037 w 2255599"/>
                <a:gd name="connsiteY11" fmla="*/ 446247 h 757645"/>
                <a:gd name="connsiteX0" fmla="*/ 2111597 w 2243650"/>
                <a:gd name="connsiteY0" fmla="*/ 354807 h 757645"/>
                <a:gd name="connsiteX1" fmla="*/ 2116182 w 2243650"/>
                <a:gd name="connsiteY1" fmla="*/ 722811 h 757645"/>
                <a:gd name="connsiteX2" fmla="*/ 374468 w 2243650"/>
                <a:gd name="connsiteY2" fmla="*/ 722811 h 757645"/>
                <a:gd name="connsiteX3" fmla="*/ 339634 w 2243650"/>
                <a:gd name="connsiteY3" fmla="*/ 757645 h 757645"/>
                <a:gd name="connsiteX4" fmla="*/ 0 w 2243650"/>
                <a:gd name="connsiteY4" fmla="*/ 757645 h 757645"/>
                <a:gd name="connsiteX5" fmla="*/ 0 w 2243650"/>
                <a:gd name="connsiteY5" fmla="*/ 583474 h 757645"/>
                <a:gd name="connsiteX6" fmla="*/ 0 w 2243650"/>
                <a:gd name="connsiteY6" fmla="*/ 583474 h 757645"/>
                <a:gd name="connsiteX7" fmla="*/ 0 w 2243650"/>
                <a:gd name="connsiteY7" fmla="*/ 522514 h 757645"/>
                <a:gd name="connsiteX8" fmla="*/ 0 w 2243650"/>
                <a:gd name="connsiteY8" fmla="*/ 426720 h 757645"/>
                <a:gd name="connsiteX9" fmla="*/ 269965 w 2243650"/>
                <a:gd name="connsiteY9" fmla="*/ 0 h 757645"/>
                <a:gd name="connsiteX10" fmla="*/ 2116999 w 2243650"/>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0 w 2116999"/>
                <a:gd name="connsiteY6" fmla="*/ 522514 h 757645"/>
                <a:gd name="connsiteX7" fmla="*/ 0 w 2116999"/>
                <a:gd name="connsiteY7" fmla="*/ 426720 h 757645"/>
                <a:gd name="connsiteX8" fmla="*/ 269965 w 2116999"/>
                <a:gd name="connsiteY8" fmla="*/ 0 h 757645"/>
                <a:gd name="connsiteX9" fmla="*/ 2116999 w 2116999"/>
                <a:gd name="connsiteY9" fmla="*/ 0 h 757645"/>
                <a:gd name="connsiteX0" fmla="*/ 2117521 w 2118338"/>
                <a:gd name="connsiteY0" fmla="*/ 722811 h 757645"/>
                <a:gd name="connsiteX1" fmla="*/ 375807 w 2118338"/>
                <a:gd name="connsiteY1" fmla="*/ 722811 h 757645"/>
                <a:gd name="connsiteX2" fmla="*/ 340973 w 2118338"/>
                <a:gd name="connsiteY2" fmla="*/ 757645 h 757645"/>
                <a:gd name="connsiteX3" fmla="*/ 1339 w 2118338"/>
                <a:gd name="connsiteY3" fmla="*/ 757645 h 757645"/>
                <a:gd name="connsiteX4" fmla="*/ 1339 w 2118338"/>
                <a:gd name="connsiteY4" fmla="*/ 583474 h 757645"/>
                <a:gd name="connsiteX5" fmla="*/ 1339 w 2118338"/>
                <a:gd name="connsiteY5" fmla="*/ 583474 h 757645"/>
                <a:gd name="connsiteX6" fmla="*/ 0 w 2118338"/>
                <a:gd name="connsiteY6" fmla="*/ 548011 h 757645"/>
                <a:gd name="connsiteX7" fmla="*/ 1339 w 2118338"/>
                <a:gd name="connsiteY7" fmla="*/ 522514 h 757645"/>
                <a:gd name="connsiteX8" fmla="*/ 1339 w 2118338"/>
                <a:gd name="connsiteY8" fmla="*/ 426720 h 757645"/>
                <a:gd name="connsiteX9" fmla="*/ 271304 w 2118338"/>
                <a:gd name="connsiteY9" fmla="*/ 0 h 757645"/>
                <a:gd name="connsiteX10" fmla="*/ 2118338 w 2118338"/>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57759 w 2158576"/>
                <a:gd name="connsiteY0" fmla="*/ 722811 h 757645"/>
                <a:gd name="connsiteX1" fmla="*/ 416045 w 2158576"/>
                <a:gd name="connsiteY1" fmla="*/ 722811 h 757645"/>
                <a:gd name="connsiteX2" fmla="*/ 381211 w 2158576"/>
                <a:gd name="connsiteY2" fmla="*/ 757645 h 757645"/>
                <a:gd name="connsiteX3" fmla="*/ 41577 w 2158576"/>
                <a:gd name="connsiteY3" fmla="*/ 757645 h 757645"/>
                <a:gd name="connsiteX4" fmla="*/ 41577 w 2158576"/>
                <a:gd name="connsiteY4" fmla="*/ 583474 h 757645"/>
                <a:gd name="connsiteX5" fmla="*/ 41577 w 2158576"/>
                <a:gd name="connsiteY5" fmla="*/ 583474 h 757645"/>
                <a:gd name="connsiteX6" fmla="*/ 83101 w 2158576"/>
                <a:gd name="connsiteY6" fmla="*/ 581349 h 757645"/>
                <a:gd name="connsiteX7" fmla="*/ 41577 w 2158576"/>
                <a:gd name="connsiteY7" fmla="*/ 522514 h 757645"/>
                <a:gd name="connsiteX8" fmla="*/ 41577 w 2158576"/>
                <a:gd name="connsiteY8" fmla="*/ 426720 h 757645"/>
                <a:gd name="connsiteX9" fmla="*/ 311542 w 2158576"/>
                <a:gd name="connsiteY9" fmla="*/ 0 h 757645"/>
                <a:gd name="connsiteX10" fmla="*/ 2158576 w 2158576"/>
                <a:gd name="connsiteY10" fmla="*/ 0 h 757645"/>
                <a:gd name="connsiteX0" fmla="*/ 2133490 w 2134307"/>
                <a:gd name="connsiteY0" fmla="*/ 722811 h 757645"/>
                <a:gd name="connsiteX1" fmla="*/ 391776 w 2134307"/>
                <a:gd name="connsiteY1" fmla="*/ 722811 h 757645"/>
                <a:gd name="connsiteX2" fmla="*/ 356942 w 2134307"/>
                <a:gd name="connsiteY2" fmla="*/ 757645 h 757645"/>
                <a:gd name="connsiteX3" fmla="*/ 17308 w 2134307"/>
                <a:gd name="connsiteY3" fmla="*/ 757645 h 757645"/>
                <a:gd name="connsiteX4" fmla="*/ 17308 w 2134307"/>
                <a:gd name="connsiteY4" fmla="*/ 583474 h 757645"/>
                <a:gd name="connsiteX5" fmla="*/ 17308 w 2134307"/>
                <a:gd name="connsiteY5" fmla="*/ 583474 h 757645"/>
                <a:gd name="connsiteX6" fmla="*/ 58832 w 2134307"/>
                <a:gd name="connsiteY6" fmla="*/ 581349 h 757645"/>
                <a:gd name="connsiteX7" fmla="*/ 17308 w 2134307"/>
                <a:gd name="connsiteY7" fmla="*/ 522514 h 757645"/>
                <a:gd name="connsiteX8" fmla="*/ 17308 w 2134307"/>
                <a:gd name="connsiteY8" fmla="*/ 426720 h 757645"/>
                <a:gd name="connsiteX9" fmla="*/ 287273 w 2134307"/>
                <a:gd name="connsiteY9" fmla="*/ 0 h 757645"/>
                <a:gd name="connsiteX10" fmla="*/ 2134307 w 2134307"/>
                <a:gd name="connsiteY10" fmla="*/ 0 h 757645"/>
                <a:gd name="connsiteX0" fmla="*/ 2142733 w 2143550"/>
                <a:gd name="connsiteY0" fmla="*/ 722811 h 757645"/>
                <a:gd name="connsiteX1" fmla="*/ 401019 w 2143550"/>
                <a:gd name="connsiteY1" fmla="*/ 722811 h 757645"/>
                <a:gd name="connsiteX2" fmla="*/ 366185 w 2143550"/>
                <a:gd name="connsiteY2" fmla="*/ 757645 h 757645"/>
                <a:gd name="connsiteX3" fmla="*/ 26551 w 2143550"/>
                <a:gd name="connsiteY3" fmla="*/ 757645 h 757645"/>
                <a:gd name="connsiteX4" fmla="*/ 26551 w 2143550"/>
                <a:gd name="connsiteY4" fmla="*/ 583474 h 757645"/>
                <a:gd name="connsiteX5" fmla="*/ 26551 w 2143550"/>
                <a:gd name="connsiteY5" fmla="*/ 583474 h 757645"/>
                <a:gd name="connsiteX6" fmla="*/ 68075 w 2143550"/>
                <a:gd name="connsiteY6" fmla="*/ 581349 h 757645"/>
                <a:gd name="connsiteX7" fmla="*/ 26551 w 2143550"/>
                <a:gd name="connsiteY7" fmla="*/ 522514 h 757645"/>
                <a:gd name="connsiteX8" fmla="*/ 14645 w 2143550"/>
                <a:gd name="connsiteY8" fmla="*/ 348139 h 757645"/>
                <a:gd name="connsiteX9" fmla="*/ 296516 w 2143550"/>
                <a:gd name="connsiteY9" fmla="*/ 0 h 757645"/>
                <a:gd name="connsiteX10" fmla="*/ 2143550 w 2143550"/>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45244 w 2116999"/>
                <a:gd name="connsiteY8" fmla="*/ 360045 h 757645"/>
                <a:gd name="connsiteX9" fmla="*/ 269965 w 2116999"/>
                <a:gd name="connsiteY9" fmla="*/ 0 h 757645"/>
                <a:gd name="connsiteX10" fmla="*/ 2116999 w 2116999"/>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33338 w 2116999"/>
                <a:gd name="connsiteY8" fmla="*/ 357664 h 757645"/>
                <a:gd name="connsiteX9" fmla="*/ 269965 w 2116999"/>
                <a:gd name="connsiteY9" fmla="*/ 0 h 757645"/>
                <a:gd name="connsiteX10" fmla="*/ 2116999 w 2116999"/>
                <a:gd name="connsiteY10" fmla="*/ 0 h 757645"/>
                <a:gd name="connsiteX0" fmla="*/ 2122011 w 2122828"/>
                <a:gd name="connsiteY0" fmla="*/ 722811 h 757645"/>
                <a:gd name="connsiteX1" fmla="*/ 380297 w 2122828"/>
                <a:gd name="connsiteY1" fmla="*/ 722811 h 757645"/>
                <a:gd name="connsiteX2" fmla="*/ 345463 w 2122828"/>
                <a:gd name="connsiteY2" fmla="*/ 757645 h 757645"/>
                <a:gd name="connsiteX3" fmla="*/ 5829 w 2122828"/>
                <a:gd name="connsiteY3" fmla="*/ 757645 h 757645"/>
                <a:gd name="connsiteX4" fmla="*/ 5829 w 2122828"/>
                <a:gd name="connsiteY4" fmla="*/ 583474 h 757645"/>
                <a:gd name="connsiteX5" fmla="*/ 5829 w 2122828"/>
                <a:gd name="connsiteY5" fmla="*/ 583474 h 757645"/>
                <a:gd name="connsiteX6" fmla="*/ 47353 w 2122828"/>
                <a:gd name="connsiteY6" fmla="*/ 581349 h 757645"/>
                <a:gd name="connsiteX7" fmla="*/ 1067 w 2122828"/>
                <a:gd name="connsiteY7" fmla="*/ 527276 h 757645"/>
                <a:gd name="connsiteX8" fmla="*/ 39167 w 2122828"/>
                <a:gd name="connsiteY8" fmla="*/ 357664 h 757645"/>
                <a:gd name="connsiteX9" fmla="*/ 275794 w 2122828"/>
                <a:gd name="connsiteY9" fmla="*/ 0 h 757645"/>
                <a:gd name="connsiteX10" fmla="*/ 2122828 w 2122828"/>
                <a:gd name="connsiteY10" fmla="*/ 0 h 757645"/>
                <a:gd name="connsiteX0" fmla="*/ 2122011 w 2122828"/>
                <a:gd name="connsiteY0" fmla="*/ 724869 h 759703"/>
                <a:gd name="connsiteX1" fmla="*/ 380297 w 2122828"/>
                <a:gd name="connsiteY1" fmla="*/ 724869 h 759703"/>
                <a:gd name="connsiteX2" fmla="*/ 345463 w 2122828"/>
                <a:gd name="connsiteY2" fmla="*/ 759703 h 759703"/>
                <a:gd name="connsiteX3" fmla="*/ 5829 w 2122828"/>
                <a:gd name="connsiteY3" fmla="*/ 759703 h 759703"/>
                <a:gd name="connsiteX4" fmla="*/ 5829 w 2122828"/>
                <a:gd name="connsiteY4" fmla="*/ 585532 h 759703"/>
                <a:gd name="connsiteX5" fmla="*/ 5829 w 2122828"/>
                <a:gd name="connsiteY5" fmla="*/ 585532 h 759703"/>
                <a:gd name="connsiteX6" fmla="*/ 47353 w 2122828"/>
                <a:gd name="connsiteY6" fmla="*/ 583407 h 759703"/>
                <a:gd name="connsiteX7" fmla="*/ 1067 w 2122828"/>
                <a:gd name="connsiteY7" fmla="*/ 529334 h 759703"/>
                <a:gd name="connsiteX8" fmla="*/ 39167 w 2122828"/>
                <a:gd name="connsiteY8" fmla="*/ 359722 h 759703"/>
                <a:gd name="connsiteX9" fmla="*/ 275794 w 2122828"/>
                <a:gd name="connsiteY9" fmla="*/ 2058 h 759703"/>
                <a:gd name="connsiteX10" fmla="*/ 323578 w 2122828"/>
                <a:gd name="connsiteY10" fmla="*/ 0 h 759703"/>
                <a:gd name="connsiteX11" fmla="*/ 2122828 w 212282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4482" h="759703">
                  <a:moveTo>
                    <a:pt x="2123665" y="724869"/>
                  </a:moveTo>
                  <a:lnTo>
                    <a:pt x="381951" y="724869"/>
                  </a:lnTo>
                  <a:lnTo>
                    <a:pt x="347117" y="759703"/>
                  </a:lnTo>
                  <a:lnTo>
                    <a:pt x="7483" y="759703"/>
                  </a:lnTo>
                  <a:lnTo>
                    <a:pt x="7483" y="585532"/>
                  </a:lnTo>
                  <a:lnTo>
                    <a:pt x="7483" y="585532"/>
                  </a:lnTo>
                  <a:lnTo>
                    <a:pt x="49007" y="583407"/>
                  </a:lnTo>
                  <a:cubicBezTo>
                    <a:pt x="49453" y="574908"/>
                    <a:pt x="4085" y="566615"/>
                    <a:pt x="2721" y="529334"/>
                  </a:cubicBezTo>
                  <a:cubicBezTo>
                    <a:pt x="1357" y="492053"/>
                    <a:pt x="-12931" y="447944"/>
                    <a:pt x="40821" y="359722"/>
                  </a:cubicBezTo>
                  <a:cubicBezTo>
                    <a:pt x="94573" y="271500"/>
                    <a:pt x="263705" y="80"/>
                    <a:pt x="325232" y="0"/>
                  </a:cubicBezTo>
                  <a:lnTo>
                    <a:pt x="2124482" y="2058"/>
                  </a:lnTo>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nvGrpSpPr>
            <p:cNvPr id="7" name="Group 6"/>
            <p:cNvGrpSpPr/>
            <p:nvPr/>
          </p:nvGrpSpPr>
          <p:grpSpPr>
            <a:xfrm>
              <a:off x="5638170" y="5063439"/>
              <a:ext cx="864229" cy="284154"/>
              <a:chOff x="4630903" y="3120544"/>
              <a:chExt cx="864229" cy="284154"/>
            </a:xfrm>
          </p:grpSpPr>
          <p:sp>
            <p:nvSpPr>
              <p:cNvPr id="12" name="Rectangle 11"/>
              <p:cNvSpPr/>
              <p:nvPr/>
            </p:nvSpPr>
            <p:spPr>
              <a:xfrm>
                <a:off x="4630903" y="3120544"/>
                <a:ext cx="86422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3" name="Oval 12"/>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4" name="Oval 13"/>
              <p:cNvSpPr/>
              <p:nvPr/>
            </p:nvSpPr>
            <p:spPr>
              <a:xfrm>
                <a:off x="52557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8" name="Group 7"/>
            <p:cNvGrpSpPr/>
            <p:nvPr/>
          </p:nvGrpSpPr>
          <p:grpSpPr>
            <a:xfrm flipH="1">
              <a:off x="4901448" y="4437112"/>
              <a:ext cx="2169885" cy="759703"/>
              <a:chOff x="6352643" y="3526631"/>
              <a:chExt cx="2169885" cy="759703"/>
            </a:xfrm>
            <a:solidFill>
              <a:schemeClr val="bg1">
                <a:lumMod val="85000"/>
              </a:schemeClr>
            </a:solidFill>
          </p:grpSpPr>
          <p:sp>
            <p:nvSpPr>
              <p:cNvPr id="10" name="Freeform 9"/>
              <p:cNvSpPr/>
              <p:nvPr/>
            </p:nvSpPr>
            <p:spPr>
              <a:xfrm>
                <a:off x="6352643" y="3526631"/>
                <a:ext cx="2169885" cy="759703"/>
              </a:xfrm>
              <a:custGeom>
                <a:avLst/>
                <a:gdLst>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07474 w 2116182"/>
                  <a:gd name="connsiteY9" fmla="*/ 0 h 757645"/>
                  <a:gd name="connsiteX10" fmla="*/ 2116182 w 2116182"/>
                  <a:gd name="connsiteY10" fmla="*/ 722811 h 757645"/>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14618 w 2116182"/>
                  <a:gd name="connsiteY9" fmla="*/ 0 h 757645"/>
                  <a:gd name="connsiteX10" fmla="*/ 2116182 w 2116182"/>
                  <a:gd name="connsiteY10" fmla="*/ 722811 h 757645"/>
                  <a:gd name="connsiteX0" fmla="*/ 2116182 w 2117092"/>
                  <a:gd name="connsiteY0" fmla="*/ 722811 h 757645"/>
                  <a:gd name="connsiteX1" fmla="*/ 374468 w 2117092"/>
                  <a:gd name="connsiteY1" fmla="*/ 722811 h 757645"/>
                  <a:gd name="connsiteX2" fmla="*/ 339634 w 2117092"/>
                  <a:gd name="connsiteY2" fmla="*/ 757645 h 757645"/>
                  <a:gd name="connsiteX3" fmla="*/ 0 w 2117092"/>
                  <a:gd name="connsiteY3" fmla="*/ 757645 h 757645"/>
                  <a:gd name="connsiteX4" fmla="*/ 0 w 2117092"/>
                  <a:gd name="connsiteY4" fmla="*/ 583474 h 757645"/>
                  <a:gd name="connsiteX5" fmla="*/ 0 w 2117092"/>
                  <a:gd name="connsiteY5" fmla="*/ 583474 h 757645"/>
                  <a:gd name="connsiteX6" fmla="*/ 0 w 2117092"/>
                  <a:gd name="connsiteY6" fmla="*/ 522514 h 757645"/>
                  <a:gd name="connsiteX7" fmla="*/ 0 w 2117092"/>
                  <a:gd name="connsiteY7" fmla="*/ 426720 h 757645"/>
                  <a:gd name="connsiteX8" fmla="*/ 269965 w 2117092"/>
                  <a:gd name="connsiteY8" fmla="*/ 0 h 757645"/>
                  <a:gd name="connsiteX9" fmla="*/ 2116999 w 2117092"/>
                  <a:gd name="connsiteY9" fmla="*/ 0 h 757645"/>
                  <a:gd name="connsiteX10" fmla="*/ 2116182 w 2117092"/>
                  <a:gd name="connsiteY10" fmla="*/ 722811 h 757645"/>
                  <a:gd name="connsiteX0" fmla="*/ 2116182 w 2252059"/>
                  <a:gd name="connsiteY0" fmla="*/ 722811 h 757645"/>
                  <a:gd name="connsiteX1" fmla="*/ 374468 w 2252059"/>
                  <a:gd name="connsiteY1" fmla="*/ 722811 h 757645"/>
                  <a:gd name="connsiteX2" fmla="*/ 339634 w 2252059"/>
                  <a:gd name="connsiteY2" fmla="*/ 757645 h 757645"/>
                  <a:gd name="connsiteX3" fmla="*/ 0 w 2252059"/>
                  <a:gd name="connsiteY3" fmla="*/ 757645 h 757645"/>
                  <a:gd name="connsiteX4" fmla="*/ 0 w 2252059"/>
                  <a:gd name="connsiteY4" fmla="*/ 583474 h 757645"/>
                  <a:gd name="connsiteX5" fmla="*/ 0 w 2252059"/>
                  <a:gd name="connsiteY5" fmla="*/ 583474 h 757645"/>
                  <a:gd name="connsiteX6" fmla="*/ 0 w 2252059"/>
                  <a:gd name="connsiteY6" fmla="*/ 522514 h 757645"/>
                  <a:gd name="connsiteX7" fmla="*/ 0 w 2252059"/>
                  <a:gd name="connsiteY7" fmla="*/ 426720 h 757645"/>
                  <a:gd name="connsiteX8" fmla="*/ 269965 w 2252059"/>
                  <a:gd name="connsiteY8" fmla="*/ 0 h 757645"/>
                  <a:gd name="connsiteX9" fmla="*/ 2116999 w 2252059"/>
                  <a:gd name="connsiteY9" fmla="*/ 0 h 757645"/>
                  <a:gd name="connsiteX10" fmla="*/ 2111597 w 2252059"/>
                  <a:gd name="connsiteY10" fmla="*/ 354807 h 757645"/>
                  <a:gd name="connsiteX11" fmla="*/ 2116182 w 2252059"/>
                  <a:gd name="connsiteY11" fmla="*/ 722811 h 757645"/>
                  <a:gd name="connsiteX0" fmla="*/ 2111597 w 2255599"/>
                  <a:gd name="connsiteY0" fmla="*/ 354807 h 757645"/>
                  <a:gd name="connsiteX1" fmla="*/ 2116182 w 2255599"/>
                  <a:gd name="connsiteY1" fmla="*/ 722811 h 757645"/>
                  <a:gd name="connsiteX2" fmla="*/ 374468 w 2255599"/>
                  <a:gd name="connsiteY2" fmla="*/ 722811 h 757645"/>
                  <a:gd name="connsiteX3" fmla="*/ 339634 w 2255599"/>
                  <a:gd name="connsiteY3" fmla="*/ 757645 h 757645"/>
                  <a:gd name="connsiteX4" fmla="*/ 0 w 2255599"/>
                  <a:gd name="connsiteY4" fmla="*/ 757645 h 757645"/>
                  <a:gd name="connsiteX5" fmla="*/ 0 w 2255599"/>
                  <a:gd name="connsiteY5" fmla="*/ 583474 h 757645"/>
                  <a:gd name="connsiteX6" fmla="*/ 0 w 2255599"/>
                  <a:gd name="connsiteY6" fmla="*/ 583474 h 757645"/>
                  <a:gd name="connsiteX7" fmla="*/ 0 w 2255599"/>
                  <a:gd name="connsiteY7" fmla="*/ 522514 h 757645"/>
                  <a:gd name="connsiteX8" fmla="*/ 0 w 2255599"/>
                  <a:gd name="connsiteY8" fmla="*/ 426720 h 757645"/>
                  <a:gd name="connsiteX9" fmla="*/ 269965 w 2255599"/>
                  <a:gd name="connsiteY9" fmla="*/ 0 h 757645"/>
                  <a:gd name="connsiteX10" fmla="*/ 2116999 w 2255599"/>
                  <a:gd name="connsiteY10" fmla="*/ 0 h 757645"/>
                  <a:gd name="connsiteX11" fmla="*/ 2203037 w 2255599"/>
                  <a:gd name="connsiteY11" fmla="*/ 446247 h 757645"/>
                  <a:gd name="connsiteX0" fmla="*/ 2111597 w 2243650"/>
                  <a:gd name="connsiteY0" fmla="*/ 354807 h 757645"/>
                  <a:gd name="connsiteX1" fmla="*/ 2116182 w 2243650"/>
                  <a:gd name="connsiteY1" fmla="*/ 722811 h 757645"/>
                  <a:gd name="connsiteX2" fmla="*/ 374468 w 2243650"/>
                  <a:gd name="connsiteY2" fmla="*/ 722811 h 757645"/>
                  <a:gd name="connsiteX3" fmla="*/ 339634 w 2243650"/>
                  <a:gd name="connsiteY3" fmla="*/ 757645 h 757645"/>
                  <a:gd name="connsiteX4" fmla="*/ 0 w 2243650"/>
                  <a:gd name="connsiteY4" fmla="*/ 757645 h 757645"/>
                  <a:gd name="connsiteX5" fmla="*/ 0 w 2243650"/>
                  <a:gd name="connsiteY5" fmla="*/ 583474 h 757645"/>
                  <a:gd name="connsiteX6" fmla="*/ 0 w 2243650"/>
                  <a:gd name="connsiteY6" fmla="*/ 583474 h 757645"/>
                  <a:gd name="connsiteX7" fmla="*/ 0 w 2243650"/>
                  <a:gd name="connsiteY7" fmla="*/ 522514 h 757645"/>
                  <a:gd name="connsiteX8" fmla="*/ 0 w 2243650"/>
                  <a:gd name="connsiteY8" fmla="*/ 426720 h 757645"/>
                  <a:gd name="connsiteX9" fmla="*/ 269965 w 2243650"/>
                  <a:gd name="connsiteY9" fmla="*/ 0 h 757645"/>
                  <a:gd name="connsiteX10" fmla="*/ 2116999 w 2243650"/>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0 w 2116999"/>
                  <a:gd name="connsiteY6" fmla="*/ 522514 h 757645"/>
                  <a:gd name="connsiteX7" fmla="*/ 0 w 2116999"/>
                  <a:gd name="connsiteY7" fmla="*/ 426720 h 757645"/>
                  <a:gd name="connsiteX8" fmla="*/ 269965 w 2116999"/>
                  <a:gd name="connsiteY8" fmla="*/ 0 h 757645"/>
                  <a:gd name="connsiteX9" fmla="*/ 2116999 w 2116999"/>
                  <a:gd name="connsiteY9" fmla="*/ 0 h 757645"/>
                  <a:gd name="connsiteX0" fmla="*/ 2117521 w 2118338"/>
                  <a:gd name="connsiteY0" fmla="*/ 722811 h 757645"/>
                  <a:gd name="connsiteX1" fmla="*/ 375807 w 2118338"/>
                  <a:gd name="connsiteY1" fmla="*/ 722811 h 757645"/>
                  <a:gd name="connsiteX2" fmla="*/ 340973 w 2118338"/>
                  <a:gd name="connsiteY2" fmla="*/ 757645 h 757645"/>
                  <a:gd name="connsiteX3" fmla="*/ 1339 w 2118338"/>
                  <a:gd name="connsiteY3" fmla="*/ 757645 h 757645"/>
                  <a:gd name="connsiteX4" fmla="*/ 1339 w 2118338"/>
                  <a:gd name="connsiteY4" fmla="*/ 583474 h 757645"/>
                  <a:gd name="connsiteX5" fmla="*/ 1339 w 2118338"/>
                  <a:gd name="connsiteY5" fmla="*/ 583474 h 757645"/>
                  <a:gd name="connsiteX6" fmla="*/ 0 w 2118338"/>
                  <a:gd name="connsiteY6" fmla="*/ 548011 h 757645"/>
                  <a:gd name="connsiteX7" fmla="*/ 1339 w 2118338"/>
                  <a:gd name="connsiteY7" fmla="*/ 522514 h 757645"/>
                  <a:gd name="connsiteX8" fmla="*/ 1339 w 2118338"/>
                  <a:gd name="connsiteY8" fmla="*/ 426720 h 757645"/>
                  <a:gd name="connsiteX9" fmla="*/ 271304 w 2118338"/>
                  <a:gd name="connsiteY9" fmla="*/ 0 h 757645"/>
                  <a:gd name="connsiteX10" fmla="*/ 2118338 w 2118338"/>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57759 w 2158576"/>
                  <a:gd name="connsiteY0" fmla="*/ 722811 h 757645"/>
                  <a:gd name="connsiteX1" fmla="*/ 416045 w 2158576"/>
                  <a:gd name="connsiteY1" fmla="*/ 722811 h 757645"/>
                  <a:gd name="connsiteX2" fmla="*/ 381211 w 2158576"/>
                  <a:gd name="connsiteY2" fmla="*/ 757645 h 757645"/>
                  <a:gd name="connsiteX3" fmla="*/ 41577 w 2158576"/>
                  <a:gd name="connsiteY3" fmla="*/ 757645 h 757645"/>
                  <a:gd name="connsiteX4" fmla="*/ 41577 w 2158576"/>
                  <a:gd name="connsiteY4" fmla="*/ 583474 h 757645"/>
                  <a:gd name="connsiteX5" fmla="*/ 41577 w 2158576"/>
                  <a:gd name="connsiteY5" fmla="*/ 583474 h 757645"/>
                  <a:gd name="connsiteX6" fmla="*/ 83101 w 2158576"/>
                  <a:gd name="connsiteY6" fmla="*/ 581349 h 757645"/>
                  <a:gd name="connsiteX7" fmla="*/ 41577 w 2158576"/>
                  <a:gd name="connsiteY7" fmla="*/ 522514 h 757645"/>
                  <a:gd name="connsiteX8" fmla="*/ 41577 w 2158576"/>
                  <a:gd name="connsiteY8" fmla="*/ 426720 h 757645"/>
                  <a:gd name="connsiteX9" fmla="*/ 311542 w 2158576"/>
                  <a:gd name="connsiteY9" fmla="*/ 0 h 757645"/>
                  <a:gd name="connsiteX10" fmla="*/ 2158576 w 2158576"/>
                  <a:gd name="connsiteY10" fmla="*/ 0 h 757645"/>
                  <a:gd name="connsiteX0" fmla="*/ 2133490 w 2134307"/>
                  <a:gd name="connsiteY0" fmla="*/ 722811 h 757645"/>
                  <a:gd name="connsiteX1" fmla="*/ 391776 w 2134307"/>
                  <a:gd name="connsiteY1" fmla="*/ 722811 h 757645"/>
                  <a:gd name="connsiteX2" fmla="*/ 356942 w 2134307"/>
                  <a:gd name="connsiteY2" fmla="*/ 757645 h 757645"/>
                  <a:gd name="connsiteX3" fmla="*/ 17308 w 2134307"/>
                  <a:gd name="connsiteY3" fmla="*/ 757645 h 757645"/>
                  <a:gd name="connsiteX4" fmla="*/ 17308 w 2134307"/>
                  <a:gd name="connsiteY4" fmla="*/ 583474 h 757645"/>
                  <a:gd name="connsiteX5" fmla="*/ 17308 w 2134307"/>
                  <a:gd name="connsiteY5" fmla="*/ 583474 h 757645"/>
                  <a:gd name="connsiteX6" fmla="*/ 58832 w 2134307"/>
                  <a:gd name="connsiteY6" fmla="*/ 581349 h 757645"/>
                  <a:gd name="connsiteX7" fmla="*/ 17308 w 2134307"/>
                  <a:gd name="connsiteY7" fmla="*/ 522514 h 757645"/>
                  <a:gd name="connsiteX8" fmla="*/ 17308 w 2134307"/>
                  <a:gd name="connsiteY8" fmla="*/ 426720 h 757645"/>
                  <a:gd name="connsiteX9" fmla="*/ 287273 w 2134307"/>
                  <a:gd name="connsiteY9" fmla="*/ 0 h 757645"/>
                  <a:gd name="connsiteX10" fmla="*/ 2134307 w 2134307"/>
                  <a:gd name="connsiteY10" fmla="*/ 0 h 757645"/>
                  <a:gd name="connsiteX0" fmla="*/ 2142733 w 2143550"/>
                  <a:gd name="connsiteY0" fmla="*/ 722811 h 757645"/>
                  <a:gd name="connsiteX1" fmla="*/ 401019 w 2143550"/>
                  <a:gd name="connsiteY1" fmla="*/ 722811 h 757645"/>
                  <a:gd name="connsiteX2" fmla="*/ 366185 w 2143550"/>
                  <a:gd name="connsiteY2" fmla="*/ 757645 h 757645"/>
                  <a:gd name="connsiteX3" fmla="*/ 26551 w 2143550"/>
                  <a:gd name="connsiteY3" fmla="*/ 757645 h 757645"/>
                  <a:gd name="connsiteX4" fmla="*/ 26551 w 2143550"/>
                  <a:gd name="connsiteY4" fmla="*/ 583474 h 757645"/>
                  <a:gd name="connsiteX5" fmla="*/ 26551 w 2143550"/>
                  <a:gd name="connsiteY5" fmla="*/ 583474 h 757645"/>
                  <a:gd name="connsiteX6" fmla="*/ 68075 w 2143550"/>
                  <a:gd name="connsiteY6" fmla="*/ 581349 h 757645"/>
                  <a:gd name="connsiteX7" fmla="*/ 26551 w 2143550"/>
                  <a:gd name="connsiteY7" fmla="*/ 522514 h 757645"/>
                  <a:gd name="connsiteX8" fmla="*/ 14645 w 2143550"/>
                  <a:gd name="connsiteY8" fmla="*/ 348139 h 757645"/>
                  <a:gd name="connsiteX9" fmla="*/ 296516 w 2143550"/>
                  <a:gd name="connsiteY9" fmla="*/ 0 h 757645"/>
                  <a:gd name="connsiteX10" fmla="*/ 2143550 w 2143550"/>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45244 w 2116999"/>
                  <a:gd name="connsiteY8" fmla="*/ 360045 h 757645"/>
                  <a:gd name="connsiteX9" fmla="*/ 269965 w 2116999"/>
                  <a:gd name="connsiteY9" fmla="*/ 0 h 757645"/>
                  <a:gd name="connsiteX10" fmla="*/ 2116999 w 2116999"/>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33338 w 2116999"/>
                  <a:gd name="connsiteY8" fmla="*/ 357664 h 757645"/>
                  <a:gd name="connsiteX9" fmla="*/ 269965 w 2116999"/>
                  <a:gd name="connsiteY9" fmla="*/ 0 h 757645"/>
                  <a:gd name="connsiteX10" fmla="*/ 2116999 w 2116999"/>
                  <a:gd name="connsiteY10" fmla="*/ 0 h 757645"/>
                  <a:gd name="connsiteX0" fmla="*/ 2122011 w 2122828"/>
                  <a:gd name="connsiteY0" fmla="*/ 722811 h 757645"/>
                  <a:gd name="connsiteX1" fmla="*/ 380297 w 2122828"/>
                  <a:gd name="connsiteY1" fmla="*/ 722811 h 757645"/>
                  <a:gd name="connsiteX2" fmla="*/ 345463 w 2122828"/>
                  <a:gd name="connsiteY2" fmla="*/ 757645 h 757645"/>
                  <a:gd name="connsiteX3" fmla="*/ 5829 w 2122828"/>
                  <a:gd name="connsiteY3" fmla="*/ 757645 h 757645"/>
                  <a:gd name="connsiteX4" fmla="*/ 5829 w 2122828"/>
                  <a:gd name="connsiteY4" fmla="*/ 583474 h 757645"/>
                  <a:gd name="connsiteX5" fmla="*/ 5829 w 2122828"/>
                  <a:gd name="connsiteY5" fmla="*/ 583474 h 757645"/>
                  <a:gd name="connsiteX6" fmla="*/ 47353 w 2122828"/>
                  <a:gd name="connsiteY6" fmla="*/ 581349 h 757645"/>
                  <a:gd name="connsiteX7" fmla="*/ 1067 w 2122828"/>
                  <a:gd name="connsiteY7" fmla="*/ 527276 h 757645"/>
                  <a:gd name="connsiteX8" fmla="*/ 39167 w 2122828"/>
                  <a:gd name="connsiteY8" fmla="*/ 357664 h 757645"/>
                  <a:gd name="connsiteX9" fmla="*/ 275794 w 2122828"/>
                  <a:gd name="connsiteY9" fmla="*/ 0 h 757645"/>
                  <a:gd name="connsiteX10" fmla="*/ 2122828 w 2122828"/>
                  <a:gd name="connsiteY10" fmla="*/ 0 h 757645"/>
                  <a:gd name="connsiteX0" fmla="*/ 2122011 w 2122828"/>
                  <a:gd name="connsiteY0" fmla="*/ 724869 h 759703"/>
                  <a:gd name="connsiteX1" fmla="*/ 380297 w 2122828"/>
                  <a:gd name="connsiteY1" fmla="*/ 724869 h 759703"/>
                  <a:gd name="connsiteX2" fmla="*/ 345463 w 2122828"/>
                  <a:gd name="connsiteY2" fmla="*/ 759703 h 759703"/>
                  <a:gd name="connsiteX3" fmla="*/ 5829 w 2122828"/>
                  <a:gd name="connsiteY3" fmla="*/ 759703 h 759703"/>
                  <a:gd name="connsiteX4" fmla="*/ 5829 w 2122828"/>
                  <a:gd name="connsiteY4" fmla="*/ 585532 h 759703"/>
                  <a:gd name="connsiteX5" fmla="*/ 5829 w 2122828"/>
                  <a:gd name="connsiteY5" fmla="*/ 585532 h 759703"/>
                  <a:gd name="connsiteX6" fmla="*/ 47353 w 2122828"/>
                  <a:gd name="connsiteY6" fmla="*/ 583407 h 759703"/>
                  <a:gd name="connsiteX7" fmla="*/ 1067 w 2122828"/>
                  <a:gd name="connsiteY7" fmla="*/ 529334 h 759703"/>
                  <a:gd name="connsiteX8" fmla="*/ 39167 w 2122828"/>
                  <a:gd name="connsiteY8" fmla="*/ 359722 h 759703"/>
                  <a:gd name="connsiteX9" fmla="*/ 275794 w 2122828"/>
                  <a:gd name="connsiteY9" fmla="*/ 2058 h 759703"/>
                  <a:gd name="connsiteX10" fmla="*/ 323578 w 2122828"/>
                  <a:gd name="connsiteY10" fmla="*/ 0 h 759703"/>
                  <a:gd name="connsiteX11" fmla="*/ 2122828 w 212282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4482" h="759703">
                    <a:moveTo>
                      <a:pt x="2123665" y="724869"/>
                    </a:moveTo>
                    <a:lnTo>
                      <a:pt x="381951" y="724869"/>
                    </a:lnTo>
                    <a:lnTo>
                      <a:pt x="347117" y="759703"/>
                    </a:lnTo>
                    <a:lnTo>
                      <a:pt x="7483" y="759703"/>
                    </a:lnTo>
                    <a:lnTo>
                      <a:pt x="7483" y="585532"/>
                    </a:lnTo>
                    <a:lnTo>
                      <a:pt x="7483" y="585532"/>
                    </a:lnTo>
                    <a:lnTo>
                      <a:pt x="49007" y="583407"/>
                    </a:lnTo>
                    <a:cubicBezTo>
                      <a:pt x="49453" y="574908"/>
                      <a:pt x="4085" y="566615"/>
                      <a:pt x="2721" y="529334"/>
                    </a:cubicBezTo>
                    <a:cubicBezTo>
                      <a:pt x="1357" y="492053"/>
                      <a:pt x="-12931" y="447944"/>
                      <a:pt x="40821" y="359722"/>
                    </a:cubicBezTo>
                    <a:cubicBezTo>
                      <a:pt x="94573" y="271500"/>
                      <a:pt x="263705" y="80"/>
                      <a:pt x="325232" y="0"/>
                    </a:cubicBezTo>
                    <a:lnTo>
                      <a:pt x="2124482" y="2058"/>
                    </a:lnTo>
                  </a:path>
                </a:pathLst>
              </a:custGeom>
              <a:grp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1" name="Freeform 10"/>
              <p:cNvSpPr/>
              <p:nvPr/>
            </p:nvSpPr>
            <p:spPr>
              <a:xfrm>
                <a:off x="6617545" y="3689350"/>
                <a:ext cx="123825" cy="130175"/>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9" name="Freeform 8"/>
            <p:cNvSpPr/>
            <p:nvPr/>
          </p:nvSpPr>
          <p:spPr>
            <a:xfrm>
              <a:off x="3087281" y="4599831"/>
              <a:ext cx="123825" cy="130175"/>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18" name="Group 17"/>
          <p:cNvGrpSpPr/>
          <p:nvPr/>
        </p:nvGrpSpPr>
        <p:grpSpPr>
          <a:xfrm>
            <a:off x="1795887" y="3085567"/>
            <a:ext cx="1554154" cy="180812"/>
            <a:chOff x="614089" y="2421228"/>
            <a:chExt cx="7823025" cy="910141"/>
          </a:xfrm>
        </p:grpSpPr>
        <p:sp>
          <p:nvSpPr>
            <p:cNvPr id="19" name="Rectangle 18"/>
            <p:cNvSpPr/>
            <p:nvPr/>
          </p:nvSpPr>
          <p:spPr>
            <a:xfrm>
              <a:off x="4479203" y="2492896"/>
              <a:ext cx="92797" cy="636539"/>
            </a:xfrm>
            <a:prstGeom prst="rect">
              <a:avLst/>
            </a:prstGeom>
            <a:solidFill>
              <a:schemeClr val="bg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nvGrpSpPr>
            <p:cNvPr id="20" name="Group 19"/>
            <p:cNvGrpSpPr/>
            <p:nvPr/>
          </p:nvGrpSpPr>
          <p:grpSpPr>
            <a:xfrm>
              <a:off x="1115636" y="3047215"/>
              <a:ext cx="864229" cy="284154"/>
              <a:chOff x="4630903" y="3120544"/>
              <a:chExt cx="864229" cy="284154"/>
            </a:xfrm>
          </p:grpSpPr>
          <p:sp>
            <p:nvSpPr>
              <p:cNvPr id="37" name="Rectangle 36"/>
              <p:cNvSpPr/>
              <p:nvPr/>
            </p:nvSpPr>
            <p:spPr>
              <a:xfrm>
                <a:off x="4630903" y="3120544"/>
                <a:ext cx="86422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38" name="Oval 37"/>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39" name="Oval 38"/>
              <p:cNvSpPr/>
              <p:nvPr/>
            </p:nvSpPr>
            <p:spPr>
              <a:xfrm>
                <a:off x="52557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21" name="Group 20"/>
            <p:cNvGrpSpPr/>
            <p:nvPr/>
          </p:nvGrpSpPr>
          <p:grpSpPr>
            <a:xfrm>
              <a:off x="3432998" y="3047215"/>
              <a:ext cx="864229" cy="284154"/>
              <a:chOff x="4630903" y="3120544"/>
              <a:chExt cx="864229" cy="284154"/>
            </a:xfrm>
          </p:grpSpPr>
          <p:sp>
            <p:nvSpPr>
              <p:cNvPr id="34" name="Rectangle 33"/>
              <p:cNvSpPr/>
              <p:nvPr/>
            </p:nvSpPr>
            <p:spPr>
              <a:xfrm>
                <a:off x="4630903" y="3120544"/>
                <a:ext cx="86422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35" name="Oval 34"/>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36" name="Oval 35"/>
              <p:cNvSpPr/>
              <p:nvPr/>
            </p:nvSpPr>
            <p:spPr>
              <a:xfrm>
                <a:off x="52557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22" name="Freeform 21"/>
            <p:cNvSpPr/>
            <p:nvPr/>
          </p:nvSpPr>
          <p:spPr>
            <a:xfrm>
              <a:off x="614089" y="2421228"/>
              <a:ext cx="3865114" cy="748938"/>
            </a:xfrm>
            <a:custGeom>
              <a:avLst/>
              <a:gdLst>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911453 w 3911453"/>
                <a:gd name="connsiteY0" fmla="*/ 714103 h 748938"/>
                <a:gd name="connsiteX1" fmla="*/ 436733 w 3911453"/>
                <a:gd name="connsiteY1" fmla="*/ 714103 h 748938"/>
                <a:gd name="connsiteX2" fmla="*/ 401898 w 3911453"/>
                <a:gd name="connsiteY2" fmla="*/ 748938 h 748938"/>
                <a:gd name="connsiteX3" fmla="*/ 53555 w 3911453"/>
                <a:gd name="connsiteY3" fmla="*/ 748938 h 748938"/>
                <a:gd name="connsiteX4" fmla="*/ 53555 w 3911453"/>
                <a:gd name="connsiteY4" fmla="*/ 583475 h 748938"/>
                <a:gd name="connsiteX5" fmla="*/ 114515 w 3911453"/>
                <a:gd name="connsiteY5" fmla="*/ 583475 h 748938"/>
                <a:gd name="connsiteX6" fmla="*/ 79680 w 3911453"/>
                <a:gd name="connsiteY6" fmla="*/ 548640 h 748938"/>
                <a:gd name="connsiteX7" fmla="*/ 79680 w 3911453"/>
                <a:gd name="connsiteY7" fmla="*/ 435429 h 748938"/>
                <a:gd name="connsiteX8" fmla="*/ 367064 w 3911453"/>
                <a:gd name="connsiteY8" fmla="*/ 0 h 748938"/>
                <a:gd name="connsiteX9" fmla="*/ 3911453 w 3911453"/>
                <a:gd name="connsiteY9" fmla="*/ 0 h 748938"/>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874906 w 3874906"/>
                <a:gd name="connsiteY0" fmla="*/ 714103 h 748938"/>
                <a:gd name="connsiteX1" fmla="*/ 400186 w 3874906"/>
                <a:gd name="connsiteY1" fmla="*/ 714103 h 748938"/>
                <a:gd name="connsiteX2" fmla="*/ 365351 w 3874906"/>
                <a:gd name="connsiteY2" fmla="*/ 748938 h 748938"/>
                <a:gd name="connsiteX3" fmla="*/ 17008 w 3874906"/>
                <a:gd name="connsiteY3" fmla="*/ 748938 h 748938"/>
                <a:gd name="connsiteX4" fmla="*/ 17008 w 3874906"/>
                <a:gd name="connsiteY4" fmla="*/ 583475 h 748938"/>
                <a:gd name="connsiteX5" fmla="*/ 77968 w 3874906"/>
                <a:gd name="connsiteY5" fmla="*/ 583475 h 748938"/>
                <a:gd name="connsiteX6" fmla="*/ 43133 w 3874906"/>
                <a:gd name="connsiteY6" fmla="*/ 548640 h 748938"/>
                <a:gd name="connsiteX7" fmla="*/ 16940 w 3874906"/>
                <a:gd name="connsiteY7" fmla="*/ 418760 h 748938"/>
                <a:gd name="connsiteX8" fmla="*/ 330517 w 3874906"/>
                <a:gd name="connsiteY8" fmla="*/ 0 h 748938"/>
                <a:gd name="connsiteX9" fmla="*/ 3874906 w 3874906"/>
                <a:gd name="connsiteY9" fmla="*/ 0 h 748938"/>
                <a:gd name="connsiteX0" fmla="*/ 3866964 w 3866964"/>
                <a:gd name="connsiteY0" fmla="*/ 714103 h 748938"/>
                <a:gd name="connsiteX1" fmla="*/ 392244 w 3866964"/>
                <a:gd name="connsiteY1" fmla="*/ 714103 h 748938"/>
                <a:gd name="connsiteX2" fmla="*/ 357409 w 3866964"/>
                <a:gd name="connsiteY2" fmla="*/ 748938 h 748938"/>
                <a:gd name="connsiteX3" fmla="*/ 9066 w 3866964"/>
                <a:gd name="connsiteY3" fmla="*/ 748938 h 748938"/>
                <a:gd name="connsiteX4" fmla="*/ 9066 w 3866964"/>
                <a:gd name="connsiteY4" fmla="*/ 583475 h 748938"/>
                <a:gd name="connsiteX5" fmla="*/ 70026 w 3866964"/>
                <a:gd name="connsiteY5" fmla="*/ 583475 h 748938"/>
                <a:gd name="connsiteX6" fmla="*/ 35191 w 3866964"/>
                <a:gd name="connsiteY6" fmla="*/ 548640 h 748938"/>
                <a:gd name="connsiteX7" fmla="*/ 8998 w 3866964"/>
                <a:gd name="connsiteY7" fmla="*/ 418760 h 748938"/>
                <a:gd name="connsiteX8" fmla="*/ 322575 w 3866964"/>
                <a:gd name="connsiteY8" fmla="*/ 0 h 748938"/>
                <a:gd name="connsiteX9" fmla="*/ 3866964 w 3866964"/>
                <a:gd name="connsiteY9" fmla="*/ 0 h 748938"/>
                <a:gd name="connsiteX0" fmla="*/ 3862853 w 3862853"/>
                <a:gd name="connsiteY0" fmla="*/ 714103 h 748938"/>
                <a:gd name="connsiteX1" fmla="*/ 388133 w 3862853"/>
                <a:gd name="connsiteY1" fmla="*/ 714103 h 748938"/>
                <a:gd name="connsiteX2" fmla="*/ 353298 w 3862853"/>
                <a:gd name="connsiteY2" fmla="*/ 748938 h 748938"/>
                <a:gd name="connsiteX3" fmla="*/ 4955 w 3862853"/>
                <a:gd name="connsiteY3" fmla="*/ 748938 h 748938"/>
                <a:gd name="connsiteX4" fmla="*/ 4955 w 3862853"/>
                <a:gd name="connsiteY4" fmla="*/ 583475 h 748938"/>
                <a:gd name="connsiteX5" fmla="*/ 65915 w 3862853"/>
                <a:gd name="connsiteY5" fmla="*/ 583475 h 748938"/>
                <a:gd name="connsiteX6" fmla="*/ 31080 w 3862853"/>
                <a:gd name="connsiteY6" fmla="*/ 548640 h 748938"/>
                <a:gd name="connsiteX7" fmla="*/ 9649 w 3862853"/>
                <a:gd name="connsiteY7" fmla="*/ 433048 h 748938"/>
                <a:gd name="connsiteX8" fmla="*/ 318464 w 3862853"/>
                <a:gd name="connsiteY8" fmla="*/ 0 h 748938"/>
                <a:gd name="connsiteX9" fmla="*/ 3862853 w 3862853"/>
                <a:gd name="connsiteY9" fmla="*/ 0 h 748938"/>
                <a:gd name="connsiteX0" fmla="*/ 3871549 w 3871549"/>
                <a:gd name="connsiteY0" fmla="*/ 714103 h 748938"/>
                <a:gd name="connsiteX1" fmla="*/ 396829 w 3871549"/>
                <a:gd name="connsiteY1" fmla="*/ 714103 h 748938"/>
                <a:gd name="connsiteX2" fmla="*/ 361994 w 3871549"/>
                <a:gd name="connsiteY2" fmla="*/ 748938 h 748938"/>
                <a:gd name="connsiteX3" fmla="*/ 13651 w 3871549"/>
                <a:gd name="connsiteY3" fmla="*/ 748938 h 748938"/>
                <a:gd name="connsiteX4" fmla="*/ 13651 w 3871549"/>
                <a:gd name="connsiteY4" fmla="*/ 583475 h 748938"/>
                <a:gd name="connsiteX5" fmla="*/ 74611 w 3871549"/>
                <a:gd name="connsiteY5" fmla="*/ 583475 h 748938"/>
                <a:gd name="connsiteX6" fmla="*/ 39776 w 3871549"/>
                <a:gd name="connsiteY6" fmla="*/ 548640 h 748938"/>
                <a:gd name="connsiteX7" fmla="*/ 18345 w 3871549"/>
                <a:gd name="connsiteY7" fmla="*/ 433048 h 748938"/>
                <a:gd name="connsiteX8" fmla="*/ 327160 w 3871549"/>
                <a:gd name="connsiteY8" fmla="*/ 0 h 748938"/>
                <a:gd name="connsiteX9" fmla="*/ 3871549 w 3871549"/>
                <a:gd name="connsiteY9" fmla="*/ 0 h 748938"/>
                <a:gd name="connsiteX0" fmla="*/ 3871958 w 3871958"/>
                <a:gd name="connsiteY0" fmla="*/ 714103 h 748938"/>
                <a:gd name="connsiteX1" fmla="*/ 397238 w 3871958"/>
                <a:gd name="connsiteY1" fmla="*/ 714103 h 748938"/>
                <a:gd name="connsiteX2" fmla="*/ 362403 w 3871958"/>
                <a:gd name="connsiteY2" fmla="*/ 748938 h 748938"/>
                <a:gd name="connsiteX3" fmla="*/ 14060 w 3871958"/>
                <a:gd name="connsiteY3" fmla="*/ 748938 h 748938"/>
                <a:gd name="connsiteX4" fmla="*/ 14060 w 3871958"/>
                <a:gd name="connsiteY4" fmla="*/ 583475 h 748938"/>
                <a:gd name="connsiteX5" fmla="*/ 75020 w 3871958"/>
                <a:gd name="connsiteY5" fmla="*/ 583475 h 748938"/>
                <a:gd name="connsiteX6" fmla="*/ 40185 w 3871958"/>
                <a:gd name="connsiteY6" fmla="*/ 548640 h 748938"/>
                <a:gd name="connsiteX7" fmla="*/ 18754 w 3871958"/>
                <a:gd name="connsiteY7" fmla="*/ 433048 h 748938"/>
                <a:gd name="connsiteX8" fmla="*/ 327569 w 3871958"/>
                <a:gd name="connsiteY8" fmla="*/ 0 h 748938"/>
                <a:gd name="connsiteX9" fmla="*/ 3871958 w 3871958"/>
                <a:gd name="connsiteY9" fmla="*/ 0 h 748938"/>
                <a:gd name="connsiteX0" fmla="*/ 3877151 w 3877151"/>
                <a:gd name="connsiteY0" fmla="*/ 714103 h 748938"/>
                <a:gd name="connsiteX1" fmla="*/ 402431 w 3877151"/>
                <a:gd name="connsiteY1" fmla="*/ 714103 h 748938"/>
                <a:gd name="connsiteX2" fmla="*/ 367596 w 3877151"/>
                <a:gd name="connsiteY2" fmla="*/ 748938 h 748938"/>
                <a:gd name="connsiteX3" fmla="*/ 19253 w 3877151"/>
                <a:gd name="connsiteY3" fmla="*/ 748938 h 748938"/>
                <a:gd name="connsiteX4" fmla="*/ 19253 w 3877151"/>
                <a:gd name="connsiteY4" fmla="*/ 583475 h 748938"/>
                <a:gd name="connsiteX5" fmla="*/ 80213 w 3877151"/>
                <a:gd name="connsiteY5" fmla="*/ 583475 h 748938"/>
                <a:gd name="connsiteX6" fmla="*/ 28710 w 3877151"/>
                <a:gd name="connsiteY6" fmla="*/ 551021 h 748938"/>
                <a:gd name="connsiteX7" fmla="*/ 23947 w 3877151"/>
                <a:gd name="connsiteY7" fmla="*/ 433048 h 748938"/>
                <a:gd name="connsiteX8" fmla="*/ 332762 w 3877151"/>
                <a:gd name="connsiteY8" fmla="*/ 0 h 748938"/>
                <a:gd name="connsiteX9" fmla="*/ 3877151 w 3877151"/>
                <a:gd name="connsiteY9" fmla="*/ 0 h 748938"/>
                <a:gd name="connsiteX0" fmla="*/ 3874525 w 3874525"/>
                <a:gd name="connsiteY0" fmla="*/ 714103 h 748938"/>
                <a:gd name="connsiteX1" fmla="*/ 399805 w 3874525"/>
                <a:gd name="connsiteY1" fmla="*/ 714103 h 748938"/>
                <a:gd name="connsiteX2" fmla="*/ 364970 w 3874525"/>
                <a:gd name="connsiteY2" fmla="*/ 748938 h 748938"/>
                <a:gd name="connsiteX3" fmla="*/ 16627 w 3874525"/>
                <a:gd name="connsiteY3" fmla="*/ 748938 h 748938"/>
                <a:gd name="connsiteX4" fmla="*/ 16627 w 3874525"/>
                <a:gd name="connsiteY4" fmla="*/ 583475 h 748938"/>
                <a:gd name="connsiteX5" fmla="*/ 77587 w 3874525"/>
                <a:gd name="connsiteY5" fmla="*/ 583475 h 748938"/>
                <a:gd name="connsiteX6" fmla="*/ 26084 w 3874525"/>
                <a:gd name="connsiteY6" fmla="*/ 551021 h 748938"/>
                <a:gd name="connsiteX7" fmla="*/ 21321 w 3874525"/>
                <a:gd name="connsiteY7" fmla="*/ 433048 h 748938"/>
                <a:gd name="connsiteX8" fmla="*/ 330136 w 3874525"/>
                <a:gd name="connsiteY8" fmla="*/ 0 h 748938"/>
                <a:gd name="connsiteX9" fmla="*/ 3874525 w 3874525"/>
                <a:gd name="connsiteY9" fmla="*/ 0 h 748938"/>
                <a:gd name="connsiteX0" fmla="*/ 3863620 w 3863620"/>
                <a:gd name="connsiteY0" fmla="*/ 714103 h 748938"/>
                <a:gd name="connsiteX1" fmla="*/ 388900 w 3863620"/>
                <a:gd name="connsiteY1" fmla="*/ 714103 h 748938"/>
                <a:gd name="connsiteX2" fmla="*/ 354065 w 3863620"/>
                <a:gd name="connsiteY2" fmla="*/ 748938 h 748938"/>
                <a:gd name="connsiteX3" fmla="*/ 5722 w 3863620"/>
                <a:gd name="connsiteY3" fmla="*/ 748938 h 748938"/>
                <a:gd name="connsiteX4" fmla="*/ 5722 w 3863620"/>
                <a:gd name="connsiteY4" fmla="*/ 583475 h 748938"/>
                <a:gd name="connsiteX5" fmla="*/ 66682 w 3863620"/>
                <a:gd name="connsiteY5" fmla="*/ 583475 h 748938"/>
                <a:gd name="connsiteX6" fmla="*/ 10416 w 3863620"/>
                <a:gd name="connsiteY6" fmla="*/ 433048 h 748938"/>
                <a:gd name="connsiteX7" fmla="*/ 319231 w 3863620"/>
                <a:gd name="connsiteY7" fmla="*/ 0 h 748938"/>
                <a:gd name="connsiteX8" fmla="*/ 3863620 w 3863620"/>
                <a:gd name="connsiteY8" fmla="*/ 0 h 748938"/>
                <a:gd name="connsiteX0" fmla="*/ 3870212 w 3870212"/>
                <a:gd name="connsiteY0" fmla="*/ 714103 h 748938"/>
                <a:gd name="connsiteX1" fmla="*/ 395492 w 3870212"/>
                <a:gd name="connsiteY1" fmla="*/ 714103 h 748938"/>
                <a:gd name="connsiteX2" fmla="*/ 360657 w 3870212"/>
                <a:gd name="connsiteY2" fmla="*/ 748938 h 748938"/>
                <a:gd name="connsiteX3" fmla="*/ 12314 w 3870212"/>
                <a:gd name="connsiteY3" fmla="*/ 748938 h 748938"/>
                <a:gd name="connsiteX4" fmla="*/ 12314 w 3870212"/>
                <a:gd name="connsiteY4" fmla="*/ 583475 h 748938"/>
                <a:gd name="connsiteX5" fmla="*/ 73274 w 3870212"/>
                <a:gd name="connsiteY5" fmla="*/ 583475 h 748938"/>
                <a:gd name="connsiteX6" fmla="*/ 9864 w 3870212"/>
                <a:gd name="connsiteY6" fmla="*/ 487817 h 748938"/>
                <a:gd name="connsiteX7" fmla="*/ 325823 w 3870212"/>
                <a:gd name="connsiteY7" fmla="*/ 0 h 748938"/>
                <a:gd name="connsiteX8" fmla="*/ 3870212 w 3870212"/>
                <a:gd name="connsiteY8" fmla="*/ 0 h 748938"/>
                <a:gd name="connsiteX0" fmla="*/ 3860354 w 3860354"/>
                <a:gd name="connsiteY0" fmla="*/ 714103 h 748938"/>
                <a:gd name="connsiteX1" fmla="*/ 385634 w 3860354"/>
                <a:gd name="connsiteY1" fmla="*/ 714103 h 748938"/>
                <a:gd name="connsiteX2" fmla="*/ 350799 w 3860354"/>
                <a:gd name="connsiteY2" fmla="*/ 748938 h 748938"/>
                <a:gd name="connsiteX3" fmla="*/ 2456 w 3860354"/>
                <a:gd name="connsiteY3" fmla="*/ 748938 h 748938"/>
                <a:gd name="connsiteX4" fmla="*/ 2456 w 3860354"/>
                <a:gd name="connsiteY4" fmla="*/ 583475 h 748938"/>
                <a:gd name="connsiteX5" fmla="*/ 63416 w 3860354"/>
                <a:gd name="connsiteY5" fmla="*/ 583475 h 748938"/>
                <a:gd name="connsiteX6" fmla="*/ 6 w 3860354"/>
                <a:gd name="connsiteY6" fmla="*/ 487817 h 748938"/>
                <a:gd name="connsiteX7" fmla="*/ 315965 w 3860354"/>
                <a:gd name="connsiteY7" fmla="*/ 0 h 748938"/>
                <a:gd name="connsiteX8" fmla="*/ 3860354 w 386035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5911 h 748938"/>
                <a:gd name="connsiteX7" fmla="*/ 320725 w 3865114"/>
                <a:gd name="connsiteY7" fmla="*/ 0 h 748938"/>
                <a:gd name="connsiteX8" fmla="*/ 3865114 w 386511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8292 h 748938"/>
                <a:gd name="connsiteX7" fmla="*/ 320725 w 3865114"/>
                <a:gd name="connsiteY7" fmla="*/ 0 h 748938"/>
                <a:gd name="connsiteX8" fmla="*/ 3865114 w 386511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8292 h 748938"/>
                <a:gd name="connsiteX7" fmla="*/ 320725 w 3865114"/>
                <a:gd name="connsiteY7" fmla="*/ 0 h 748938"/>
                <a:gd name="connsiteX8" fmla="*/ 3865114 w 3865114"/>
                <a:gd name="connsiteY8" fmla="*/ 0 h 748938"/>
                <a:gd name="connsiteX9" fmla="*/ 3865114 w 3865114"/>
                <a:gd name="connsiteY9" fmla="*/ 714103 h 74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5114" h="748938">
                  <a:moveTo>
                    <a:pt x="3865114" y="714103"/>
                  </a:moveTo>
                  <a:lnTo>
                    <a:pt x="390394" y="714103"/>
                  </a:lnTo>
                  <a:lnTo>
                    <a:pt x="355559" y="748938"/>
                  </a:lnTo>
                  <a:lnTo>
                    <a:pt x="7216" y="748938"/>
                  </a:lnTo>
                  <a:lnTo>
                    <a:pt x="7216" y="583475"/>
                  </a:lnTo>
                  <a:lnTo>
                    <a:pt x="68176" y="583475"/>
                  </a:lnTo>
                  <a:cubicBezTo>
                    <a:pt x="68958" y="558404"/>
                    <a:pt x="-665" y="582035"/>
                    <a:pt x="4" y="478292"/>
                  </a:cubicBezTo>
                  <a:cubicBezTo>
                    <a:pt x="673" y="374549"/>
                    <a:pt x="258358" y="1133"/>
                    <a:pt x="320725" y="0"/>
                  </a:cubicBezTo>
                  <a:lnTo>
                    <a:pt x="3865114" y="0"/>
                  </a:lnTo>
                  <a:lnTo>
                    <a:pt x="3865114" y="714103"/>
                  </a:lnTo>
                  <a:close/>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rtl="0"/>
              <a:endParaRPr lang="en-GB" sz="1200" b="1" dirty="0">
                <a:latin typeface="Arial" panose="020B0604020202020204" pitchFamily="34" charset="0"/>
              </a:endParaRPr>
            </a:p>
          </p:txBody>
        </p:sp>
        <p:grpSp>
          <p:nvGrpSpPr>
            <p:cNvPr id="23" name="Group 22"/>
            <p:cNvGrpSpPr/>
            <p:nvPr/>
          </p:nvGrpSpPr>
          <p:grpSpPr>
            <a:xfrm flipH="1">
              <a:off x="7071338" y="3047215"/>
              <a:ext cx="864229" cy="284154"/>
              <a:chOff x="4630903" y="3120544"/>
              <a:chExt cx="864229" cy="284154"/>
            </a:xfrm>
          </p:grpSpPr>
          <p:sp>
            <p:nvSpPr>
              <p:cNvPr id="31" name="Rectangle 30"/>
              <p:cNvSpPr/>
              <p:nvPr/>
            </p:nvSpPr>
            <p:spPr>
              <a:xfrm>
                <a:off x="4630903" y="3120544"/>
                <a:ext cx="86422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32" name="Oval 31"/>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33" name="Oval 32"/>
              <p:cNvSpPr/>
              <p:nvPr/>
            </p:nvSpPr>
            <p:spPr>
              <a:xfrm>
                <a:off x="52557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24" name="Group 23"/>
            <p:cNvGrpSpPr/>
            <p:nvPr/>
          </p:nvGrpSpPr>
          <p:grpSpPr>
            <a:xfrm flipH="1">
              <a:off x="4753976" y="3047215"/>
              <a:ext cx="864229" cy="284154"/>
              <a:chOff x="4630903" y="3120544"/>
              <a:chExt cx="864229" cy="284154"/>
            </a:xfrm>
          </p:grpSpPr>
          <p:sp>
            <p:nvSpPr>
              <p:cNvPr id="28" name="Rectangle 27"/>
              <p:cNvSpPr/>
              <p:nvPr/>
            </p:nvSpPr>
            <p:spPr>
              <a:xfrm>
                <a:off x="4630903" y="3120544"/>
                <a:ext cx="86422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9" name="Oval 28"/>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30" name="Oval 29"/>
              <p:cNvSpPr/>
              <p:nvPr/>
            </p:nvSpPr>
            <p:spPr>
              <a:xfrm>
                <a:off x="52557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25" name="Freeform 24"/>
            <p:cNvSpPr/>
            <p:nvPr/>
          </p:nvSpPr>
          <p:spPr>
            <a:xfrm flipH="1">
              <a:off x="4572000" y="2421228"/>
              <a:ext cx="3865114" cy="748938"/>
            </a:xfrm>
            <a:custGeom>
              <a:avLst/>
              <a:gdLst>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911453 w 3911453"/>
                <a:gd name="connsiteY0" fmla="*/ 714103 h 748938"/>
                <a:gd name="connsiteX1" fmla="*/ 436733 w 3911453"/>
                <a:gd name="connsiteY1" fmla="*/ 714103 h 748938"/>
                <a:gd name="connsiteX2" fmla="*/ 401898 w 3911453"/>
                <a:gd name="connsiteY2" fmla="*/ 748938 h 748938"/>
                <a:gd name="connsiteX3" fmla="*/ 53555 w 3911453"/>
                <a:gd name="connsiteY3" fmla="*/ 748938 h 748938"/>
                <a:gd name="connsiteX4" fmla="*/ 53555 w 3911453"/>
                <a:gd name="connsiteY4" fmla="*/ 583475 h 748938"/>
                <a:gd name="connsiteX5" fmla="*/ 114515 w 3911453"/>
                <a:gd name="connsiteY5" fmla="*/ 583475 h 748938"/>
                <a:gd name="connsiteX6" fmla="*/ 79680 w 3911453"/>
                <a:gd name="connsiteY6" fmla="*/ 548640 h 748938"/>
                <a:gd name="connsiteX7" fmla="*/ 79680 w 3911453"/>
                <a:gd name="connsiteY7" fmla="*/ 435429 h 748938"/>
                <a:gd name="connsiteX8" fmla="*/ 367064 w 3911453"/>
                <a:gd name="connsiteY8" fmla="*/ 0 h 748938"/>
                <a:gd name="connsiteX9" fmla="*/ 3911453 w 3911453"/>
                <a:gd name="connsiteY9" fmla="*/ 0 h 748938"/>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874906 w 3874906"/>
                <a:gd name="connsiteY0" fmla="*/ 714103 h 748938"/>
                <a:gd name="connsiteX1" fmla="*/ 400186 w 3874906"/>
                <a:gd name="connsiteY1" fmla="*/ 714103 h 748938"/>
                <a:gd name="connsiteX2" fmla="*/ 365351 w 3874906"/>
                <a:gd name="connsiteY2" fmla="*/ 748938 h 748938"/>
                <a:gd name="connsiteX3" fmla="*/ 17008 w 3874906"/>
                <a:gd name="connsiteY3" fmla="*/ 748938 h 748938"/>
                <a:gd name="connsiteX4" fmla="*/ 17008 w 3874906"/>
                <a:gd name="connsiteY4" fmla="*/ 583475 h 748938"/>
                <a:gd name="connsiteX5" fmla="*/ 77968 w 3874906"/>
                <a:gd name="connsiteY5" fmla="*/ 583475 h 748938"/>
                <a:gd name="connsiteX6" fmla="*/ 43133 w 3874906"/>
                <a:gd name="connsiteY6" fmla="*/ 548640 h 748938"/>
                <a:gd name="connsiteX7" fmla="*/ 16940 w 3874906"/>
                <a:gd name="connsiteY7" fmla="*/ 418760 h 748938"/>
                <a:gd name="connsiteX8" fmla="*/ 330517 w 3874906"/>
                <a:gd name="connsiteY8" fmla="*/ 0 h 748938"/>
                <a:gd name="connsiteX9" fmla="*/ 3874906 w 3874906"/>
                <a:gd name="connsiteY9" fmla="*/ 0 h 748938"/>
                <a:gd name="connsiteX0" fmla="*/ 3866964 w 3866964"/>
                <a:gd name="connsiteY0" fmla="*/ 714103 h 748938"/>
                <a:gd name="connsiteX1" fmla="*/ 392244 w 3866964"/>
                <a:gd name="connsiteY1" fmla="*/ 714103 h 748938"/>
                <a:gd name="connsiteX2" fmla="*/ 357409 w 3866964"/>
                <a:gd name="connsiteY2" fmla="*/ 748938 h 748938"/>
                <a:gd name="connsiteX3" fmla="*/ 9066 w 3866964"/>
                <a:gd name="connsiteY3" fmla="*/ 748938 h 748938"/>
                <a:gd name="connsiteX4" fmla="*/ 9066 w 3866964"/>
                <a:gd name="connsiteY4" fmla="*/ 583475 h 748938"/>
                <a:gd name="connsiteX5" fmla="*/ 70026 w 3866964"/>
                <a:gd name="connsiteY5" fmla="*/ 583475 h 748938"/>
                <a:gd name="connsiteX6" fmla="*/ 35191 w 3866964"/>
                <a:gd name="connsiteY6" fmla="*/ 548640 h 748938"/>
                <a:gd name="connsiteX7" fmla="*/ 8998 w 3866964"/>
                <a:gd name="connsiteY7" fmla="*/ 418760 h 748938"/>
                <a:gd name="connsiteX8" fmla="*/ 322575 w 3866964"/>
                <a:gd name="connsiteY8" fmla="*/ 0 h 748938"/>
                <a:gd name="connsiteX9" fmla="*/ 3866964 w 3866964"/>
                <a:gd name="connsiteY9" fmla="*/ 0 h 748938"/>
                <a:gd name="connsiteX0" fmla="*/ 3862853 w 3862853"/>
                <a:gd name="connsiteY0" fmla="*/ 714103 h 748938"/>
                <a:gd name="connsiteX1" fmla="*/ 388133 w 3862853"/>
                <a:gd name="connsiteY1" fmla="*/ 714103 h 748938"/>
                <a:gd name="connsiteX2" fmla="*/ 353298 w 3862853"/>
                <a:gd name="connsiteY2" fmla="*/ 748938 h 748938"/>
                <a:gd name="connsiteX3" fmla="*/ 4955 w 3862853"/>
                <a:gd name="connsiteY3" fmla="*/ 748938 h 748938"/>
                <a:gd name="connsiteX4" fmla="*/ 4955 w 3862853"/>
                <a:gd name="connsiteY4" fmla="*/ 583475 h 748938"/>
                <a:gd name="connsiteX5" fmla="*/ 65915 w 3862853"/>
                <a:gd name="connsiteY5" fmla="*/ 583475 h 748938"/>
                <a:gd name="connsiteX6" fmla="*/ 31080 w 3862853"/>
                <a:gd name="connsiteY6" fmla="*/ 548640 h 748938"/>
                <a:gd name="connsiteX7" fmla="*/ 9649 w 3862853"/>
                <a:gd name="connsiteY7" fmla="*/ 433048 h 748938"/>
                <a:gd name="connsiteX8" fmla="*/ 318464 w 3862853"/>
                <a:gd name="connsiteY8" fmla="*/ 0 h 748938"/>
                <a:gd name="connsiteX9" fmla="*/ 3862853 w 3862853"/>
                <a:gd name="connsiteY9" fmla="*/ 0 h 748938"/>
                <a:gd name="connsiteX0" fmla="*/ 3871549 w 3871549"/>
                <a:gd name="connsiteY0" fmla="*/ 714103 h 748938"/>
                <a:gd name="connsiteX1" fmla="*/ 396829 w 3871549"/>
                <a:gd name="connsiteY1" fmla="*/ 714103 h 748938"/>
                <a:gd name="connsiteX2" fmla="*/ 361994 w 3871549"/>
                <a:gd name="connsiteY2" fmla="*/ 748938 h 748938"/>
                <a:gd name="connsiteX3" fmla="*/ 13651 w 3871549"/>
                <a:gd name="connsiteY3" fmla="*/ 748938 h 748938"/>
                <a:gd name="connsiteX4" fmla="*/ 13651 w 3871549"/>
                <a:gd name="connsiteY4" fmla="*/ 583475 h 748938"/>
                <a:gd name="connsiteX5" fmla="*/ 74611 w 3871549"/>
                <a:gd name="connsiteY5" fmla="*/ 583475 h 748938"/>
                <a:gd name="connsiteX6" fmla="*/ 39776 w 3871549"/>
                <a:gd name="connsiteY6" fmla="*/ 548640 h 748938"/>
                <a:gd name="connsiteX7" fmla="*/ 18345 w 3871549"/>
                <a:gd name="connsiteY7" fmla="*/ 433048 h 748938"/>
                <a:gd name="connsiteX8" fmla="*/ 327160 w 3871549"/>
                <a:gd name="connsiteY8" fmla="*/ 0 h 748938"/>
                <a:gd name="connsiteX9" fmla="*/ 3871549 w 3871549"/>
                <a:gd name="connsiteY9" fmla="*/ 0 h 748938"/>
                <a:gd name="connsiteX0" fmla="*/ 3871958 w 3871958"/>
                <a:gd name="connsiteY0" fmla="*/ 714103 h 748938"/>
                <a:gd name="connsiteX1" fmla="*/ 397238 w 3871958"/>
                <a:gd name="connsiteY1" fmla="*/ 714103 h 748938"/>
                <a:gd name="connsiteX2" fmla="*/ 362403 w 3871958"/>
                <a:gd name="connsiteY2" fmla="*/ 748938 h 748938"/>
                <a:gd name="connsiteX3" fmla="*/ 14060 w 3871958"/>
                <a:gd name="connsiteY3" fmla="*/ 748938 h 748938"/>
                <a:gd name="connsiteX4" fmla="*/ 14060 w 3871958"/>
                <a:gd name="connsiteY4" fmla="*/ 583475 h 748938"/>
                <a:gd name="connsiteX5" fmla="*/ 75020 w 3871958"/>
                <a:gd name="connsiteY5" fmla="*/ 583475 h 748938"/>
                <a:gd name="connsiteX6" fmla="*/ 40185 w 3871958"/>
                <a:gd name="connsiteY6" fmla="*/ 548640 h 748938"/>
                <a:gd name="connsiteX7" fmla="*/ 18754 w 3871958"/>
                <a:gd name="connsiteY7" fmla="*/ 433048 h 748938"/>
                <a:gd name="connsiteX8" fmla="*/ 327569 w 3871958"/>
                <a:gd name="connsiteY8" fmla="*/ 0 h 748938"/>
                <a:gd name="connsiteX9" fmla="*/ 3871958 w 3871958"/>
                <a:gd name="connsiteY9" fmla="*/ 0 h 748938"/>
                <a:gd name="connsiteX0" fmla="*/ 3877151 w 3877151"/>
                <a:gd name="connsiteY0" fmla="*/ 714103 h 748938"/>
                <a:gd name="connsiteX1" fmla="*/ 402431 w 3877151"/>
                <a:gd name="connsiteY1" fmla="*/ 714103 h 748938"/>
                <a:gd name="connsiteX2" fmla="*/ 367596 w 3877151"/>
                <a:gd name="connsiteY2" fmla="*/ 748938 h 748938"/>
                <a:gd name="connsiteX3" fmla="*/ 19253 w 3877151"/>
                <a:gd name="connsiteY3" fmla="*/ 748938 h 748938"/>
                <a:gd name="connsiteX4" fmla="*/ 19253 w 3877151"/>
                <a:gd name="connsiteY4" fmla="*/ 583475 h 748938"/>
                <a:gd name="connsiteX5" fmla="*/ 80213 w 3877151"/>
                <a:gd name="connsiteY5" fmla="*/ 583475 h 748938"/>
                <a:gd name="connsiteX6" fmla="*/ 28710 w 3877151"/>
                <a:gd name="connsiteY6" fmla="*/ 551021 h 748938"/>
                <a:gd name="connsiteX7" fmla="*/ 23947 w 3877151"/>
                <a:gd name="connsiteY7" fmla="*/ 433048 h 748938"/>
                <a:gd name="connsiteX8" fmla="*/ 332762 w 3877151"/>
                <a:gd name="connsiteY8" fmla="*/ 0 h 748938"/>
                <a:gd name="connsiteX9" fmla="*/ 3877151 w 3877151"/>
                <a:gd name="connsiteY9" fmla="*/ 0 h 748938"/>
                <a:gd name="connsiteX0" fmla="*/ 3874525 w 3874525"/>
                <a:gd name="connsiteY0" fmla="*/ 714103 h 748938"/>
                <a:gd name="connsiteX1" fmla="*/ 399805 w 3874525"/>
                <a:gd name="connsiteY1" fmla="*/ 714103 h 748938"/>
                <a:gd name="connsiteX2" fmla="*/ 364970 w 3874525"/>
                <a:gd name="connsiteY2" fmla="*/ 748938 h 748938"/>
                <a:gd name="connsiteX3" fmla="*/ 16627 w 3874525"/>
                <a:gd name="connsiteY3" fmla="*/ 748938 h 748938"/>
                <a:gd name="connsiteX4" fmla="*/ 16627 w 3874525"/>
                <a:gd name="connsiteY4" fmla="*/ 583475 h 748938"/>
                <a:gd name="connsiteX5" fmla="*/ 77587 w 3874525"/>
                <a:gd name="connsiteY5" fmla="*/ 583475 h 748938"/>
                <a:gd name="connsiteX6" fmla="*/ 26084 w 3874525"/>
                <a:gd name="connsiteY6" fmla="*/ 551021 h 748938"/>
                <a:gd name="connsiteX7" fmla="*/ 21321 w 3874525"/>
                <a:gd name="connsiteY7" fmla="*/ 433048 h 748938"/>
                <a:gd name="connsiteX8" fmla="*/ 330136 w 3874525"/>
                <a:gd name="connsiteY8" fmla="*/ 0 h 748938"/>
                <a:gd name="connsiteX9" fmla="*/ 3874525 w 3874525"/>
                <a:gd name="connsiteY9" fmla="*/ 0 h 748938"/>
                <a:gd name="connsiteX0" fmla="*/ 3863620 w 3863620"/>
                <a:gd name="connsiteY0" fmla="*/ 714103 h 748938"/>
                <a:gd name="connsiteX1" fmla="*/ 388900 w 3863620"/>
                <a:gd name="connsiteY1" fmla="*/ 714103 h 748938"/>
                <a:gd name="connsiteX2" fmla="*/ 354065 w 3863620"/>
                <a:gd name="connsiteY2" fmla="*/ 748938 h 748938"/>
                <a:gd name="connsiteX3" fmla="*/ 5722 w 3863620"/>
                <a:gd name="connsiteY3" fmla="*/ 748938 h 748938"/>
                <a:gd name="connsiteX4" fmla="*/ 5722 w 3863620"/>
                <a:gd name="connsiteY4" fmla="*/ 583475 h 748938"/>
                <a:gd name="connsiteX5" fmla="*/ 66682 w 3863620"/>
                <a:gd name="connsiteY5" fmla="*/ 583475 h 748938"/>
                <a:gd name="connsiteX6" fmla="*/ 10416 w 3863620"/>
                <a:gd name="connsiteY6" fmla="*/ 433048 h 748938"/>
                <a:gd name="connsiteX7" fmla="*/ 319231 w 3863620"/>
                <a:gd name="connsiteY7" fmla="*/ 0 h 748938"/>
                <a:gd name="connsiteX8" fmla="*/ 3863620 w 3863620"/>
                <a:gd name="connsiteY8" fmla="*/ 0 h 748938"/>
                <a:gd name="connsiteX0" fmla="*/ 3870212 w 3870212"/>
                <a:gd name="connsiteY0" fmla="*/ 714103 h 748938"/>
                <a:gd name="connsiteX1" fmla="*/ 395492 w 3870212"/>
                <a:gd name="connsiteY1" fmla="*/ 714103 h 748938"/>
                <a:gd name="connsiteX2" fmla="*/ 360657 w 3870212"/>
                <a:gd name="connsiteY2" fmla="*/ 748938 h 748938"/>
                <a:gd name="connsiteX3" fmla="*/ 12314 w 3870212"/>
                <a:gd name="connsiteY3" fmla="*/ 748938 h 748938"/>
                <a:gd name="connsiteX4" fmla="*/ 12314 w 3870212"/>
                <a:gd name="connsiteY4" fmla="*/ 583475 h 748938"/>
                <a:gd name="connsiteX5" fmla="*/ 73274 w 3870212"/>
                <a:gd name="connsiteY5" fmla="*/ 583475 h 748938"/>
                <a:gd name="connsiteX6" fmla="*/ 9864 w 3870212"/>
                <a:gd name="connsiteY6" fmla="*/ 487817 h 748938"/>
                <a:gd name="connsiteX7" fmla="*/ 325823 w 3870212"/>
                <a:gd name="connsiteY7" fmla="*/ 0 h 748938"/>
                <a:gd name="connsiteX8" fmla="*/ 3870212 w 3870212"/>
                <a:gd name="connsiteY8" fmla="*/ 0 h 748938"/>
                <a:gd name="connsiteX0" fmla="*/ 3860354 w 3860354"/>
                <a:gd name="connsiteY0" fmla="*/ 714103 h 748938"/>
                <a:gd name="connsiteX1" fmla="*/ 385634 w 3860354"/>
                <a:gd name="connsiteY1" fmla="*/ 714103 h 748938"/>
                <a:gd name="connsiteX2" fmla="*/ 350799 w 3860354"/>
                <a:gd name="connsiteY2" fmla="*/ 748938 h 748938"/>
                <a:gd name="connsiteX3" fmla="*/ 2456 w 3860354"/>
                <a:gd name="connsiteY3" fmla="*/ 748938 h 748938"/>
                <a:gd name="connsiteX4" fmla="*/ 2456 w 3860354"/>
                <a:gd name="connsiteY4" fmla="*/ 583475 h 748938"/>
                <a:gd name="connsiteX5" fmla="*/ 63416 w 3860354"/>
                <a:gd name="connsiteY5" fmla="*/ 583475 h 748938"/>
                <a:gd name="connsiteX6" fmla="*/ 6 w 3860354"/>
                <a:gd name="connsiteY6" fmla="*/ 487817 h 748938"/>
                <a:gd name="connsiteX7" fmla="*/ 315965 w 3860354"/>
                <a:gd name="connsiteY7" fmla="*/ 0 h 748938"/>
                <a:gd name="connsiteX8" fmla="*/ 3860354 w 386035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5911 h 748938"/>
                <a:gd name="connsiteX7" fmla="*/ 320725 w 3865114"/>
                <a:gd name="connsiteY7" fmla="*/ 0 h 748938"/>
                <a:gd name="connsiteX8" fmla="*/ 3865114 w 386511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8292 h 748938"/>
                <a:gd name="connsiteX7" fmla="*/ 320725 w 3865114"/>
                <a:gd name="connsiteY7" fmla="*/ 0 h 748938"/>
                <a:gd name="connsiteX8" fmla="*/ 3865114 w 386511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8292 h 748938"/>
                <a:gd name="connsiteX7" fmla="*/ 320725 w 3865114"/>
                <a:gd name="connsiteY7" fmla="*/ 0 h 748938"/>
                <a:gd name="connsiteX8" fmla="*/ 3865114 w 3865114"/>
                <a:gd name="connsiteY8" fmla="*/ 0 h 748938"/>
                <a:gd name="connsiteX9" fmla="*/ 3865114 w 3865114"/>
                <a:gd name="connsiteY9" fmla="*/ 714103 h 74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5114" h="748938">
                  <a:moveTo>
                    <a:pt x="3865114" y="714103"/>
                  </a:moveTo>
                  <a:lnTo>
                    <a:pt x="390394" y="714103"/>
                  </a:lnTo>
                  <a:lnTo>
                    <a:pt x="355559" y="748938"/>
                  </a:lnTo>
                  <a:lnTo>
                    <a:pt x="7216" y="748938"/>
                  </a:lnTo>
                  <a:lnTo>
                    <a:pt x="7216" y="583475"/>
                  </a:lnTo>
                  <a:lnTo>
                    <a:pt x="68176" y="583475"/>
                  </a:lnTo>
                  <a:cubicBezTo>
                    <a:pt x="68958" y="558404"/>
                    <a:pt x="-665" y="582035"/>
                    <a:pt x="4" y="478292"/>
                  </a:cubicBezTo>
                  <a:cubicBezTo>
                    <a:pt x="673" y="374549"/>
                    <a:pt x="258358" y="1133"/>
                    <a:pt x="320725" y="0"/>
                  </a:cubicBezTo>
                  <a:lnTo>
                    <a:pt x="3865114" y="0"/>
                  </a:lnTo>
                  <a:lnTo>
                    <a:pt x="3865114" y="714103"/>
                  </a:lnTo>
                  <a:close/>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rtl="0"/>
              <a:endParaRPr lang="en-GB" sz="1200" b="1" dirty="0">
                <a:latin typeface="Arial" panose="020B0604020202020204" pitchFamily="34" charset="0"/>
              </a:endParaRPr>
            </a:p>
          </p:txBody>
        </p:sp>
        <p:sp>
          <p:nvSpPr>
            <p:cNvPr id="26" name="Freeform 25"/>
            <p:cNvSpPr/>
            <p:nvPr/>
          </p:nvSpPr>
          <p:spPr>
            <a:xfrm>
              <a:off x="882109" y="2583607"/>
              <a:ext cx="123825" cy="130175"/>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7" name="Freeform 26"/>
            <p:cNvSpPr/>
            <p:nvPr/>
          </p:nvSpPr>
          <p:spPr>
            <a:xfrm flipH="1">
              <a:off x="8045269" y="2583607"/>
              <a:ext cx="123825" cy="130175"/>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40" name="Group 39"/>
          <p:cNvGrpSpPr/>
          <p:nvPr/>
        </p:nvGrpSpPr>
        <p:grpSpPr>
          <a:xfrm>
            <a:off x="2185994" y="5204649"/>
            <a:ext cx="773941" cy="158085"/>
            <a:chOff x="1233488" y="1571625"/>
            <a:chExt cx="3895725" cy="795740"/>
          </a:xfrm>
        </p:grpSpPr>
        <p:grpSp>
          <p:nvGrpSpPr>
            <p:cNvPr id="41" name="Group 40"/>
            <p:cNvGrpSpPr/>
            <p:nvPr/>
          </p:nvGrpSpPr>
          <p:grpSpPr>
            <a:xfrm>
              <a:off x="1676330" y="2083211"/>
              <a:ext cx="812711" cy="284154"/>
              <a:chOff x="4630903" y="3120544"/>
              <a:chExt cx="812711" cy="284154"/>
            </a:xfrm>
          </p:grpSpPr>
          <p:sp>
            <p:nvSpPr>
              <p:cNvPr id="53" name="Rectangle 52"/>
              <p:cNvSpPr/>
              <p:nvPr/>
            </p:nvSpPr>
            <p:spPr>
              <a:xfrm>
                <a:off x="4630903" y="3120544"/>
                <a:ext cx="812711"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54" name="Oval 53"/>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55" name="Oval 54"/>
              <p:cNvSpPr/>
              <p:nvPr/>
            </p:nvSpPr>
            <p:spPr>
              <a:xfrm>
                <a:off x="5204185"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42" name="Group 41"/>
            <p:cNvGrpSpPr/>
            <p:nvPr/>
          </p:nvGrpSpPr>
          <p:grpSpPr>
            <a:xfrm>
              <a:off x="3887758" y="2083211"/>
              <a:ext cx="812711" cy="284154"/>
              <a:chOff x="4630903" y="3120544"/>
              <a:chExt cx="812711" cy="284154"/>
            </a:xfrm>
          </p:grpSpPr>
          <p:sp>
            <p:nvSpPr>
              <p:cNvPr id="50" name="Rectangle 49"/>
              <p:cNvSpPr/>
              <p:nvPr/>
            </p:nvSpPr>
            <p:spPr>
              <a:xfrm>
                <a:off x="4630903" y="3120544"/>
                <a:ext cx="812711"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51" name="Oval 50"/>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52" name="Oval 51"/>
              <p:cNvSpPr/>
              <p:nvPr/>
            </p:nvSpPr>
            <p:spPr>
              <a:xfrm>
                <a:off x="5204185"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43" name="Freeform 42"/>
            <p:cNvSpPr/>
            <p:nvPr/>
          </p:nvSpPr>
          <p:spPr>
            <a:xfrm>
              <a:off x="1233488" y="1571625"/>
              <a:ext cx="3895725" cy="776288"/>
            </a:xfrm>
            <a:custGeom>
              <a:avLst/>
              <a:gdLst>
                <a:gd name="connsiteX0" fmla="*/ 3557587 w 3895725"/>
                <a:gd name="connsiteY0" fmla="*/ 600075 h 776288"/>
                <a:gd name="connsiteX1" fmla="*/ 2657475 w 3895725"/>
                <a:gd name="connsiteY1" fmla="*/ 600075 h 776288"/>
                <a:gd name="connsiteX2" fmla="*/ 2428875 w 3895725"/>
                <a:gd name="connsiteY2" fmla="*/ 776288 h 776288"/>
                <a:gd name="connsiteX3" fmla="*/ 1452562 w 3895725"/>
                <a:gd name="connsiteY3" fmla="*/ 776288 h 776288"/>
                <a:gd name="connsiteX4" fmla="*/ 1452562 w 3895725"/>
                <a:gd name="connsiteY4" fmla="*/ 595313 h 776288"/>
                <a:gd name="connsiteX5" fmla="*/ 381000 w 3895725"/>
                <a:gd name="connsiteY5" fmla="*/ 595313 h 776288"/>
                <a:gd name="connsiteX6" fmla="*/ 223837 w 3895725"/>
                <a:gd name="connsiteY6" fmla="*/ 704850 h 776288"/>
                <a:gd name="connsiteX7" fmla="*/ 223837 w 3895725"/>
                <a:gd name="connsiteY7" fmla="*/ 771525 h 776288"/>
                <a:gd name="connsiteX8" fmla="*/ 0 w 3895725"/>
                <a:gd name="connsiteY8" fmla="*/ 771525 h 776288"/>
                <a:gd name="connsiteX9" fmla="*/ 0 w 3895725"/>
                <a:gd name="connsiteY9" fmla="*/ 371475 h 776288"/>
                <a:gd name="connsiteX10" fmla="*/ 28575 w 3895725"/>
                <a:gd name="connsiteY10" fmla="*/ 371475 h 776288"/>
                <a:gd name="connsiteX11" fmla="*/ 28575 w 3895725"/>
                <a:gd name="connsiteY11" fmla="*/ 519113 h 776288"/>
                <a:gd name="connsiteX12" fmla="*/ 204787 w 3895725"/>
                <a:gd name="connsiteY12" fmla="*/ 519113 h 776288"/>
                <a:gd name="connsiteX13" fmla="*/ 204787 w 3895725"/>
                <a:gd name="connsiteY13" fmla="*/ 166688 h 776288"/>
                <a:gd name="connsiteX14" fmla="*/ 2095500 w 3895725"/>
                <a:gd name="connsiteY14" fmla="*/ 166688 h 776288"/>
                <a:gd name="connsiteX15" fmla="*/ 2095500 w 3895725"/>
                <a:gd name="connsiteY15" fmla="*/ 57150 h 776288"/>
                <a:gd name="connsiteX16" fmla="*/ 2024062 w 3895725"/>
                <a:gd name="connsiteY16" fmla="*/ 0 h 776288"/>
                <a:gd name="connsiteX17" fmla="*/ 3062287 w 3895725"/>
                <a:gd name="connsiteY17" fmla="*/ 0 h 776288"/>
                <a:gd name="connsiteX18" fmla="*/ 2967037 w 3895725"/>
                <a:gd name="connsiteY18" fmla="*/ 57150 h 776288"/>
                <a:gd name="connsiteX19" fmla="*/ 2967037 w 3895725"/>
                <a:gd name="connsiteY19" fmla="*/ 176213 h 776288"/>
                <a:gd name="connsiteX20" fmla="*/ 3738562 w 3895725"/>
                <a:gd name="connsiteY20" fmla="*/ 176213 h 776288"/>
                <a:gd name="connsiteX21" fmla="*/ 3738562 w 3895725"/>
                <a:gd name="connsiteY21" fmla="*/ 519113 h 776288"/>
                <a:gd name="connsiteX22" fmla="*/ 3867150 w 3895725"/>
                <a:gd name="connsiteY22" fmla="*/ 519113 h 776288"/>
                <a:gd name="connsiteX23" fmla="*/ 3867150 w 3895725"/>
                <a:gd name="connsiteY23" fmla="*/ 376238 h 776288"/>
                <a:gd name="connsiteX24" fmla="*/ 3895725 w 3895725"/>
                <a:gd name="connsiteY24" fmla="*/ 376238 h 776288"/>
                <a:gd name="connsiteX25" fmla="*/ 3895725 w 3895725"/>
                <a:gd name="connsiteY25" fmla="*/ 776288 h 776288"/>
                <a:gd name="connsiteX26" fmla="*/ 3714750 w 3895725"/>
                <a:gd name="connsiteY26" fmla="*/ 776288 h 776288"/>
                <a:gd name="connsiteX27" fmla="*/ 3714750 w 3895725"/>
                <a:gd name="connsiteY27" fmla="*/ 719138 h 776288"/>
                <a:gd name="connsiteX28" fmla="*/ 3557587 w 3895725"/>
                <a:gd name="connsiteY28" fmla="*/ 600075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95725" h="776288">
                  <a:moveTo>
                    <a:pt x="3557587" y="600075"/>
                  </a:moveTo>
                  <a:lnTo>
                    <a:pt x="2657475" y="600075"/>
                  </a:lnTo>
                  <a:lnTo>
                    <a:pt x="2428875" y="776288"/>
                  </a:lnTo>
                  <a:lnTo>
                    <a:pt x="1452562" y="776288"/>
                  </a:lnTo>
                  <a:lnTo>
                    <a:pt x="1452562" y="595313"/>
                  </a:lnTo>
                  <a:lnTo>
                    <a:pt x="381000" y="595313"/>
                  </a:lnTo>
                  <a:lnTo>
                    <a:pt x="223837" y="704850"/>
                  </a:lnTo>
                  <a:lnTo>
                    <a:pt x="223837" y="771525"/>
                  </a:lnTo>
                  <a:lnTo>
                    <a:pt x="0" y="771525"/>
                  </a:lnTo>
                  <a:lnTo>
                    <a:pt x="0" y="371475"/>
                  </a:lnTo>
                  <a:lnTo>
                    <a:pt x="28575" y="371475"/>
                  </a:lnTo>
                  <a:lnTo>
                    <a:pt x="28575" y="519113"/>
                  </a:lnTo>
                  <a:lnTo>
                    <a:pt x="204787" y="519113"/>
                  </a:lnTo>
                  <a:lnTo>
                    <a:pt x="204787" y="166688"/>
                  </a:lnTo>
                  <a:lnTo>
                    <a:pt x="2095500" y="166688"/>
                  </a:lnTo>
                  <a:lnTo>
                    <a:pt x="2095500" y="57150"/>
                  </a:lnTo>
                  <a:lnTo>
                    <a:pt x="2024062" y="0"/>
                  </a:lnTo>
                  <a:lnTo>
                    <a:pt x="3062287" y="0"/>
                  </a:lnTo>
                  <a:lnTo>
                    <a:pt x="2967037" y="57150"/>
                  </a:lnTo>
                  <a:lnTo>
                    <a:pt x="2967037" y="176213"/>
                  </a:lnTo>
                  <a:lnTo>
                    <a:pt x="3738562" y="176213"/>
                  </a:lnTo>
                  <a:lnTo>
                    <a:pt x="3738562" y="519113"/>
                  </a:lnTo>
                  <a:lnTo>
                    <a:pt x="3867150" y="519113"/>
                  </a:lnTo>
                  <a:lnTo>
                    <a:pt x="3867150" y="376238"/>
                  </a:lnTo>
                  <a:lnTo>
                    <a:pt x="3895725" y="376238"/>
                  </a:lnTo>
                  <a:lnTo>
                    <a:pt x="3895725" y="776288"/>
                  </a:lnTo>
                  <a:lnTo>
                    <a:pt x="3714750" y="776288"/>
                  </a:lnTo>
                  <a:lnTo>
                    <a:pt x="3714750" y="719138"/>
                  </a:lnTo>
                  <a:lnTo>
                    <a:pt x="3557587" y="600075"/>
                  </a:lnTo>
                  <a:close/>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44" name="Rectangle 43"/>
            <p:cNvSpPr/>
            <p:nvPr/>
          </p:nvSpPr>
          <p:spPr>
            <a:xfrm>
              <a:off x="3386599" y="1628800"/>
              <a:ext cx="242426" cy="95225"/>
            </a:xfrm>
            <a:prstGeom prst="rect">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45" name="Rectangle 44"/>
            <p:cNvSpPr/>
            <p:nvPr/>
          </p:nvSpPr>
          <p:spPr>
            <a:xfrm>
              <a:off x="3646155" y="1628800"/>
              <a:ext cx="242426" cy="95225"/>
            </a:xfrm>
            <a:prstGeom prst="rect">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46" name="Rectangle 45"/>
            <p:cNvSpPr/>
            <p:nvPr/>
          </p:nvSpPr>
          <p:spPr>
            <a:xfrm>
              <a:off x="3905711" y="1628800"/>
              <a:ext cx="204327" cy="95225"/>
            </a:xfrm>
            <a:prstGeom prst="rect">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47" name="Rectangle 46"/>
            <p:cNvSpPr/>
            <p:nvPr/>
          </p:nvSpPr>
          <p:spPr>
            <a:xfrm>
              <a:off x="3386599" y="1772816"/>
              <a:ext cx="242426" cy="141709"/>
            </a:xfrm>
            <a:prstGeom prst="rect">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48" name="Rectangle 47"/>
            <p:cNvSpPr/>
            <p:nvPr/>
          </p:nvSpPr>
          <p:spPr>
            <a:xfrm>
              <a:off x="3646155" y="1772816"/>
              <a:ext cx="242426" cy="141709"/>
            </a:xfrm>
            <a:prstGeom prst="rect">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49" name="Rectangle 48"/>
            <p:cNvSpPr/>
            <p:nvPr/>
          </p:nvSpPr>
          <p:spPr>
            <a:xfrm>
              <a:off x="3905711" y="1772816"/>
              <a:ext cx="204327" cy="141709"/>
            </a:xfrm>
            <a:prstGeom prst="rect">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56" name="Group 55"/>
          <p:cNvGrpSpPr/>
          <p:nvPr/>
        </p:nvGrpSpPr>
        <p:grpSpPr>
          <a:xfrm>
            <a:off x="2295178" y="5711441"/>
            <a:ext cx="555572" cy="182493"/>
            <a:chOff x="5585460" y="1615440"/>
            <a:chExt cx="2796540" cy="918603"/>
          </a:xfrm>
        </p:grpSpPr>
        <p:sp>
          <p:nvSpPr>
            <p:cNvPr id="57" name="Rectangle 56"/>
            <p:cNvSpPr/>
            <p:nvPr/>
          </p:nvSpPr>
          <p:spPr>
            <a:xfrm>
              <a:off x="5940152" y="2132857"/>
              <a:ext cx="2120630" cy="281472"/>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58" name="Oval 57"/>
            <p:cNvSpPr/>
            <p:nvPr/>
          </p:nvSpPr>
          <p:spPr>
            <a:xfrm>
              <a:off x="6156176" y="229461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59" name="Oval 58"/>
            <p:cNvSpPr/>
            <p:nvPr/>
          </p:nvSpPr>
          <p:spPr>
            <a:xfrm>
              <a:off x="6876256" y="229461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60" name="Oval 59"/>
            <p:cNvSpPr/>
            <p:nvPr/>
          </p:nvSpPr>
          <p:spPr>
            <a:xfrm>
              <a:off x="7596336" y="229461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61" name="Freeform 60"/>
            <p:cNvSpPr/>
            <p:nvPr/>
          </p:nvSpPr>
          <p:spPr>
            <a:xfrm>
              <a:off x="5585460" y="1615440"/>
              <a:ext cx="2796540" cy="845820"/>
            </a:xfrm>
            <a:custGeom>
              <a:avLst/>
              <a:gdLst>
                <a:gd name="connsiteX0" fmla="*/ 2339340 w 2796540"/>
                <a:gd name="connsiteY0" fmla="*/ 594360 h 845820"/>
                <a:gd name="connsiteX1" fmla="*/ 426720 w 2796540"/>
                <a:gd name="connsiteY1" fmla="*/ 594360 h 845820"/>
                <a:gd name="connsiteX2" fmla="*/ 358140 w 2796540"/>
                <a:gd name="connsiteY2" fmla="*/ 845820 h 845820"/>
                <a:gd name="connsiteX3" fmla="*/ 0 w 2796540"/>
                <a:gd name="connsiteY3" fmla="*/ 845820 h 845820"/>
                <a:gd name="connsiteX4" fmla="*/ 0 w 2796540"/>
                <a:gd name="connsiteY4" fmla="*/ 373380 h 845820"/>
                <a:gd name="connsiteX5" fmla="*/ 38100 w 2796540"/>
                <a:gd name="connsiteY5" fmla="*/ 373380 h 845820"/>
                <a:gd name="connsiteX6" fmla="*/ 38100 w 2796540"/>
                <a:gd name="connsiteY6" fmla="*/ 586740 h 845820"/>
                <a:gd name="connsiteX7" fmla="*/ 144780 w 2796540"/>
                <a:gd name="connsiteY7" fmla="*/ 586740 h 845820"/>
                <a:gd name="connsiteX8" fmla="*/ 144780 w 2796540"/>
                <a:gd name="connsiteY8" fmla="*/ 228600 h 845820"/>
                <a:gd name="connsiteX9" fmla="*/ 922020 w 2796540"/>
                <a:gd name="connsiteY9" fmla="*/ 228600 h 845820"/>
                <a:gd name="connsiteX10" fmla="*/ 922020 w 2796540"/>
                <a:gd name="connsiteY10" fmla="*/ 60960 h 845820"/>
                <a:gd name="connsiteX11" fmla="*/ 891540 w 2796540"/>
                <a:gd name="connsiteY11" fmla="*/ 0 h 845820"/>
                <a:gd name="connsiteX12" fmla="*/ 1508760 w 2796540"/>
                <a:gd name="connsiteY12" fmla="*/ 0 h 845820"/>
                <a:gd name="connsiteX13" fmla="*/ 1455420 w 2796540"/>
                <a:gd name="connsiteY13" fmla="*/ 60960 h 845820"/>
                <a:gd name="connsiteX14" fmla="*/ 1455420 w 2796540"/>
                <a:gd name="connsiteY14" fmla="*/ 228600 h 845820"/>
                <a:gd name="connsiteX15" fmla="*/ 2644140 w 2796540"/>
                <a:gd name="connsiteY15" fmla="*/ 228600 h 845820"/>
                <a:gd name="connsiteX16" fmla="*/ 2644140 w 2796540"/>
                <a:gd name="connsiteY16" fmla="*/ 586740 h 845820"/>
                <a:gd name="connsiteX17" fmla="*/ 2750820 w 2796540"/>
                <a:gd name="connsiteY17" fmla="*/ 586740 h 845820"/>
                <a:gd name="connsiteX18" fmla="*/ 2750820 w 2796540"/>
                <a:gd name="connsiteY18" fmla="*/ 381000 h 845820"/>
                <a:gd name="connsiteX19" fmla="*/ 2796540 w 2796540"/>
                <a:gd name="connsiteY19" fmla="*/ 381000 h 845820"/>
                <a:gd name="connsiteX20" fmla="*/ 2796540 w 2796540"/>
                <a:gd name="connsiteY20" fmla="*/ 845820 h 845820"/>
                <a:gd name="connsiteX21" fmla="*/ 2461260 w 2796540"/>
                <a:gd name="connsiteY21" fmla="*/ 845820 h 845820"/>
                <a:gd name="connsiteX22" fmla="*/ 2339340 w 2796540"/>
                <a:gd name="connsiteY22" fmla="*/ 594360 h 84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96540" h="845820">
                  <a:moveTo>
                    <a:pt x="2339340" y="594360"/>
                  </a:moveTo>
                  <a:lnTo>
                    <a:pt x="426720" y="594360"/>
                  </a:lnTo>
                  <a:lnTo>
                    <a:pt x="358140" y="845820"/>
                  </a:lnTo>
                  <a:lnTo>
                    <a:pt x="0" y="845820"/>
                  </a:lnTo>
                  <a:lnTo>
                    <a:pt x="0" y="373380"/>
                  </a:lnTo>
                  <a:lnTo>
                    <a:pt x="38100" y="373380"/>
                  </a:lnTo>
                  <a:lnTo>
                    <a:pt x="38100" y="586740"/>
                  </a:lnTo>
                  <a:lnTo>
                    <a:pt x="144780" y="586740"/>
                  </a:lnTo>
                  <a:lnTo>
                    <a:pt x="144780" y="228600"/>
                  </a:lnTo>
                  <a:lnTo>
                    <a:pt x="922020" y="228600"/>
                  </a:lnTo>
                  <a:lnTo>
                    <a:pt x="922020" y="60960"/>
                  </a:lnTo>
                  <a:lnTo>
                    <a:pt x="891540" y="0"/>
                  </a:lnTo>
                  <a:lnTo>
                    <a:pt x="1508760" y="0"/>
                  </a:lnTo>
                  <a:lnTo>
                    <a:pt x="1455420" y="60960"/>
                  </a:lnTo>
                  <a:lnTo>
                    <a:pt x="1455420" y="228600"/>
                  </a:lnTo>
                  <a:lnTo>
                    <a:pt x="2644140" y="228600"/>
                  </a:lnTo>
                  <a:lnTo>
                    <a:pt x="2644140" y="586740"/>
                  </a:lnTo>
                  <a:lnTo>
                    <a:pt x="2750820" y="586740"/>
                  </a:lnTo>
                  <a:lnTo>
                    <a:pt x="2750820" y="381000"/>
                  </a:lnTo>
                  <a:lnTo>
                    <a:pt x="2796540" y="381000"/>
                  </a:lnTo>
                  <a:lnTo>
                    <a:pt x="2796540" y="845820"/>
                  </a:lnTo>
                  <a:lnTo>
                    <a:pt x="2461260" y="845820"/>
                  </a:lnTo>
                  <a:lnTo>
                    <a:pt x="2339340" y="594360"/>
                  </a:lnTo>
                  <a:close/>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62" name="Rectangle 61"/>
            <p:cNvSpPr/>
            <p:nvPr/>
          </p:nvSpPr>
          <p:spPr>
            <a:xfrm>
              <a:off x="6547743" y="1667471"/>
              <a:ext cx="143570" cy="130373"/>
            </a:xfrm>
            <a:prstGeom prst="rect">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63" name="Rectangle 62"/>
            <p:cNvSpPr/>
            <p:nvPr/>
          </p:nvSpPr>
          <p:spPr>
            <a:xfrm>
              <a:off x="6697864" y="1667471"/>
              <a:ext cx="143570" cy="130373"/>
            </a:xfrm>
            <a:prstGeom prst="rect">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64" name="Rectangle 63"/>
            <p:cNvSpPr/>
            <p:nvPr/>
          </p:nvSpPr>
          <p:spPr>
            <a:xfrm>
              <a:off x="6847985" y="1667471"/>
              <a:ext cx="143570" cy="130373"/>
            </a:xfrm>
            <a:prstGeom prst="rect">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80" name="TextBox 79"/>
          <p:cNvSpPr txBox="1"/>
          <p:nvPr/>
        </p:nvSpPr>
        <p:spPr>
          <a:xfrm>
            <a:off x="971600" y="1484783"/>
            <a:ext cx="1309974" cy="276999"/>
          </a:xfrm>
          <a:prstGeom prst="rect">
            <a:avLst/>
          </a:prstGeom>
          <a:noFill/>
        </p:spPr>
        <p:txBody>
          <a:bodyPr wrap="none" rtlCol="0">
            <a:spAutoFit/>
          </a:bodyPr>
          <a:lstStyle/>
          <a:p>
            <a:pPr rtl="0"/>
            <a:r>
              <a:rPr lang="ru-RU" sz="1200" dirty="0">
                <a:solidFill>
                  <a:schemeClr val="tx2">
                    <a:lumMod val="50000"/>
                    <a:lumOff val="50000"/>
                  </a:schemeClr>
                </a:solidFill>
                <a:latin typeface="Arial" pitchFamily="34" charset="0"/>
                <a:cs typeface="Arial" pitchFamily="34" charset="0"/>
              </a:rPr>
              <a:t>Требования заказчика</a:t>
            </a:r>
          </a:p>
        </p:txBody>
      </p:sp>
      <p:sp>
        <p:nvSpPr>
          <p:cNvPr id="81" name="TextBox 80"/>
          <p:cNvSpPr txBox="1"/>
          <p:nvPr/>
        </p:nvSpPr>
        <p:spPr>
          <a:xfrm>
            <a:off x="179512" y="1859143"/>
            <a:ext cx="1301959" cy="276999"/>
          </a:xfrm>
          <a:prstGeom prst="rect">
            <a:avLst/>
          </a:prstGeom>
          <a:noFill/>
        </p:spPr>
        <p:txBody>
          <a:bodyPr wrap="none" rtlCol="0">
            <a:spAutoFit/>
          </a:bodyPr>
          <a:lstStyle/>
          <a:p>
            <a:pPr rtl="0"/>
            <a:r>
              <a:rPr lang="ru-RU" sz="1200">
                <a:solidFill>
                  <a:schemeClr val="accent1"/>
                </a:solidFill>
                <a:latin typeface="Arial" pitchFamily="34" charset="0"/>
                <a:cs typeface="Arial" pitchFamily="34" charset="0"/>
              </a:rPr>
              <a:t>Решения Alstom</a:t>
            </a:r>
          </a:p>
        </p:txBody>
      </p:sp>
      <p:sp>
        <p:nvSpPr>
          <p:cNvPr id="82" name="Isosceles Triangle 81"/>
          <p:cNvSpPr/>
          <p:nvPr/>
        </p:nvSpPr>
        <p:spPr>
          <a:xfrm rot="5400000">
            <a:off x="2740026" y="1551274"/>
            <a:ext cx="460376" cy="144016"/>
          </a:xfrm>
          <a:prstGeom prst="triangle">
            <a:avLst/>
          </a:prstGeom>
          <a:solidFill>
            <a:schemeClr val="bg1">
              <a:lumMod val="5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83" name="Isosceles Triangle 82"/>
          <p:cNvSpPr/>
          <p:nvPr/>
        </p:nvSpPr>
        <p:spPr>
          <a:xfrm rot="10800000">
            <a:off x="600305" y="2132856"/>
            <a:ext cx="460376" cy="144016"/>
          </a:xfrm>
          <a:prstGeom prst="triangle">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nvGrpSpPr>
          <p:cNvPr id="84" name="Group 83"/>
          <p:cNvGrpSpPr/>
          <p:nvPr/>
        </p:nvGrpSpPr>
        <p:grpSpPr>
          <a:xfrm>
            <a:off x="1657304" y="2544306"/>
            <a:ext cx="2050600" cy="192555"/>
            <a:chOff x="1752832" y="2732389"/>
            <a:chExt cx="2050600" cy="192555"/>
          </a:xfrm>
        </p:grpSpPr>
        <p:grpSp>
          <p:nvGrpSpPr>
            <p:cNvPr id="85" name="Group 84"/>
            <p:cNvGrpSpPr/>
            <p:nvPr/>
          </p:nvGrpSpPr>
          <p:grpSpPr>
            <a:xfrm>
              <a:off x="1752832" y="2732389"/>
              <a:ext cx="1025300" cy="192555"/>
              <a:chOff x="1303327" y="1600187"/>
              <a:chExt cx="5160973" cy="969249"/>
            </a:xfrm>
          </p:grpSpPr>
          <p:grpSp>
            <p:nvGrpSpPr>
              <p:cNvPr id="97" name="Group 96"/>
              <p:cNvGrpSpPr/>
              <p:nvPr/>
            </p:nvGrpSpPr>
            <p:grpSpPr>
              <a:xfrm>
                <a:off x="1977203" y="2285282"/>
                <a:ext cx="962018" cy="284154"/>
                <a:chOff x="4630903" y="3120544"/>
                <a:chExt cx="962018" cy="284154"/>
              </a:xfrm>
            </p:grpSpPr>
            <p:sp>
              <p:nvSpPr>
                <p:cNvPr id="104" name="Rectangle 103"/>
                <p:cNvSpPr/>
                <p:nvPr/>
              </p:nvSpPr>
              <p:spPr>
                <a:xfrm>
                  <a:off x="4630903" y="3120544"/>
                  <a:ext cx="962018"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05" name="Oval 104"/>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06" name="Oval 105"/>
                <p:cNvSpPr/>
                <p:nvPr/>
              </p:nvSpPr>
              <p:spPr>
                <a:xfrm>
                  <a:off x="5353492"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98" name="Group 97"/>
              <p:cNvGrpSpPr/>
              <p:nvPr/>
            </p:nvGrpSpPr>
            <p:grpSpPr>
              <a:xfrm>
                <a:off x="5300952" y="2285282"/>
                <a:ext cx="962018" cy="284154"/>
                <a:chOff x="4630903" y="3120544"/>
                <a:chExt cx="962018" cy="284154"/>
              </a:xfrm>
            </p:grpSpPr>
            <p:sp>
              <p:nvSpPr>
                <p:cNvPr id="101" name="Rectangle 100"/>
                <p:cNvSpPr/>
                <p:nvPr/>
              </p:nvSpPr>
              <p:spPr>
                <a:xfrm>
                  <a:off x="4630903" y="3120544"/>
                  <a:ext cx="962018"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02" name="Oval 101"/>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03" name="Oval 102"/>
                <p:cNvSpPr/>
                <p:nvPr/>
              </p:nvSpPr>
              <p:spPr>
                <a:xfrm>
                  <a:off x="5353492"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99" name="Freeform 98"/>
              <p:cNvSpPr/>
              <p:nvPr/>
            </p:nvSpPr>
            <p:spPr>
              <a:xfrm>
                <a:off x="1303327" y="1600187"/>
                <a:ext cx="5160973" cy="908062"/>
              </a:xfrm>
              <a:custGeom>
                <a:avLst/>
                <a:gdLst>
                  <a:gd name="connsiteX0" fmla="*/ 4921250 w 5175250"/>
                  <a:gd name="connsiteY0" fmla="*/ 762000 h 908050"/>
                  <a:gd name="connsiteX1" fmla="*/ 4057650 w 5175250"/>
                  <a:gd name="connsiteY1" fmla="*/ 762000 h 908050"/>
                  <a:gd name="connsiteX2" fmla="*/ 3975100 w 5175250"/>
                  <a:gd name="connsiteY2" fmla="*/ 889000 h 908050"/>
                  <a:gd name="connsiteX3" fmla="*/ 1695450 w 5175250"/>
                  <a:gd name="connsiteY3" fmla="*/ 889000 h 908050"/>
                  <a:gd name="connsiteX4" fmla="*/ 1606550 w 5175250"/>
                  <a:gd name="connsiteY4" fmla="*/ 762000 h 908050"/>
                  <a:gd name="connsiteX5" fmla="*/ 723900 w 5175250"/>
                  <a:gd name="connsiteY5" fmla="*/ 762000 h 908050"/>
                  <a:gd name="connsiteX6" fmla="*/ 641350 w 5175250"/>
                  <a:gd name="connsiteY6" fmla="*/ 908050 h 908050"/>
                  <a:gd name="connsiteX7" fmla="*/ 107950 w 5175250"/>
                  <a:gd name="connsiteY7" fmla="*/ 908050 h 908050"/>
                  <a:gd name="connsiteX8" fmla="*/ 133350 w 5175250"/>
                  <a:gd name="connsiteY8" fmla="*/ 825500 h 908050"/>
                  <a:gd name="connsiteX9" fmla="*/ 31750 w 5175250"/>
                  <a:gd name="connsiteY9" fmla="*/ 806450 h 908050"/>
                  <a:gd name="connsiteX10" fmla="*/ 0 w 5175250"/>
                  <a:gd name="connsiteY10" fmla="*/ 711200 h 908050"/>
                  <a:gd name="connsiteX11" fmla="*/ 76200 w 5175250"/>
                  <a:gd name="connsiteY11" fmla="*/ 641350 h 908050"/>
                  <a:gd name="connsiteX12" fmla="*/ 1130300 w 5175250"/>
                  <a:gd name="connsiteY12" fmla="*/ 69850 h 908050"/>
                  <a:gd name="connsiteX13" fmla="*/ 1447800 w 5175250"/>
                  <a:gd name="connsiteY13" fmla="*/ 0 h 908050"/>
                  <a:gd name="connsiteX14" fmla="*/ 1574800 w 5175250"/>
                  <a:gd name="connsiteY14" fmla="*/ 0 h 908050"/>
                  <a:gd name="connsiteX15" fmla="*/ 5175250 w 5175250"/>
                  <a:gd name="connsiteY15" fmla="*/ 0 h 908050"/>
                  <a:gd name="connsiteX16" fmla="*/ 5175250 w 5175250"/>
                  <a:gd name="connsiteY16" fmla="*/ 901700 h 908050"/>
                  <a:gd name="connsiteX17" fmla="*/ 4997450 w 5175250"/>
                  <a:gd name="connsiteY17" fmla="*/ 901700 h 908050"/>
                  <a:gd name="connsiteX18" fmla="*/ 4921250 w 5175250"/>
                  <a:gd name="connsiteY18" fmla="*/ 762000 h 908050"/>
                  <a:gd name="connsiteX0" fmla="*/ 4921250 w 5175250"/>
                  <a:gd name="connsiteY0" fmla="*/ 763281 h 909331"/>
                  <a:gd name="connsiteX1" fmla="*/ 4057650 w 5175250"/>
                  <a:gd name="connsiteY1" fmla="*/ 763281 h 909331"/>
                  <a:gd name="connsiteX2" fmla="*/ 3975100 w 5175250"/>
                  <a:gd name="connsiteY2" fmla="*/ 890281 h 909331"/>
                  <a:gd name="connsiteX3" fmla="*/ 1695450 w 5175250"/>
                  <a:gd name="connsiteY3" fmla="*/ 890281 h 909331"/>
                  <a:gd name="connsiteX4" fmla="*/ 1606550 w 5175250"/>
                  <a:gd name="connsiteY4" fmla="*/ 763281 h 909331"/>
                  <a:gd name="connsiteX5" fmla="*/ 723900 w 5175250"/>
                  <a:gd name="connsiteY5" fmla="*/ 763281 h 909331"/>
                  <a:gd name="connsiteX6" fmla="*/ 641350 w 5175250"/>
                  <a:gd name="connsiteY6" fmla="*/ 909331 h 909331"/>
                  <a:gd name="connsiteX7" fmla="*/ 107950 w 5175250"/>
                  <a:gd name="connsiteY7" fmla="*/ 909331 h 909331"/>
                  <a:gd name="connsiteX8" fmla="*/ 133350 w 5175250"/>
                  <a:gd name="connsiteY8" fmla="*/ 826781 h 909331"/>
                  <a:gd name="connsiteX9" fmla="*/ 31750 w 5175250"/>
                  <a:gd name="connsiteY9" fmla="*/ 807731 h 909331"/>
                  <a:gd name="connsiteX10" fmla="*/ 0 w 5175250"/>
                  <a:gd name="connsiteY10" fmla="*/ 712481 h 909331"/>
                  <a:gd name="connsiteX11" fmla="*/ 76200 w 5175250"/>
                  <a:gd name="connsiteY11" fmla="*/ 642631 h 909331"/>
                  <a:gd name="connsiteX12" fmla="*/ 1130300 w 5175250"/>
                  <a:gd name="connsiteY12" fmla="*/ 71131 h 909331"/>
                  <a:gd name="connsiteX13" fmla="*/ 1447800 w 5175250"/>
                  <a:gd name="connsiteY13" fmla="*/ 1281 h 909331"/>
                  <a:gd name="connsiteX14" fmla="*/ 1574800 w 5175250"/>
                  <a:gd name="connsiteY14" fmla="*/ 1281 h 909331"/>
                  <a:gd name="connsiteX15" fmla="*/ 5175250 w 5175250"/>
                  <a:gd name="connsiteY15" fmla="*/ 1281 h 909331"/>
                  <a:gd name="connsiteX16" fmla="*/ 5175250 w 5175250"/>
                  <a:gd name="connsiteY16" fmla="*/ 902981 h 909331"/>
                  <a:gd name="connsiteX17" fmla="*/ 4997450 w 5175250"/>
                  <a:gd name="connsiteY17" fmla="*/ 902981 h 909331"/>
                  <a:gd name="connsiteX18" fmla="*/ 4921250 w 5175250"/>
                  <a:gd name="connsiteY18" fmla="*/ 763281 h 909331"/>
                  <a:gd name="connsiteX0" fmla="*/ 4921250 w 5175250"/>
                  <a:gd name="connsiteY0" fmla="*/ 766413 h 912463"/>
                  <a:gd name="connsiteX1" fmla="*/ 4057650 w 5175250"/>
                  <a:gd name="connsiteY1" fmla="*/ 766413 h 912463"/>
                  <a:gd name="connsiteX2" fmla="*/ 3975100 w 5175250"/>
                  <a:gd name="connsiteY2" fmla="*/ 893413 h 912463"/>
                  <a:gd name="connsiteX3" fmla="*/ 1695450 w 5175250"/>
                  <a:gd name="connsiteY3" fmla="*/ 893413 h 912463"/>
                  <a:gd name="connsiteX4" fmla="*/ 1606550 w 5175250"/>
                  <a:gd name="connsiteY4" fmla="*/ 766413 h 912463"/>
                  <a:gd name="connsiteX5" fmla="*/ 723900 w 5175250"/>
                  <a:gd name="connsiteY5" fmla="*/ 766413 h 912463"/>
                  <a:gd name="connsiteX6" fmla="*/ 641350 w 5175250"/>
                  <a:gd name="connsiteY6" fmla="*/ 912463 h 912463"/>
                  <a:gd name="connsiteX7" fmla="*/ 107950 w 5175250"/>
                  <a:gd name="connsiteY7" fmla="*/ 912463 h 912463"/>
                  <a:gd name="connsiteX8" fmla="*/ 133350 w 5175250"/>
                  <a:gd name="connsiteY8" fmla="*/ 829913 h 912463"/>
                  <a:gd name="connsiteX9" fmla="*/ 31750 w 5175250"/>
                  <a:gd name="connsiteY9" fmla="*/ 810863 h 912463"/>
                  <a:gd name="connsiteX10" fmla="*/ 0 w 5175250"/>
                  <a:gd name="connsiteY10" fmla="*/ 715613 h 912463"/>
                  <a:gd name="connsiteX11" fmla="*/ 76200 w 5175250"/>
                  <a:gd name="connsiteY11" fmla="*/ 645763 h 912463"/>
                  <a:gd name="connsiteX12" fmla="*/ 1082675 w 5175250"/>
                  <a:gd name="connsiteY12" fmla="*/ 67120 h 912463"/>
                  <a:gd name="connsiteX13" fmla="*/ 1447800 w 5175250"/>
                  <a:gd name="connsiteY13" fmla="*/ 4413 h 912463"/>
                  <a:gd name="connsiteX14" fmla="*/ 1574800 w 5175250"/>
                  <a:gd name="connsiteY14" fmla="*/ 4413 h 912463"/>
                  <a:gd name="connsiteX15" fmla="*/ 5175250 w 5175250"/>
                  <a:gd name="connsiteY15" fmla="*/ 4413 h 912463"/>
                  <a:gd name="connsiteX16" fmla="*/ 5175250 w 5175250"/>
                  <a:gd name="connsiteY16" fmla="*/ 906113 h 912463"/>
                  <a:gd name="connsiteX17" fmla="*/ 4997450 w 5175250"/>
                  <a:gd name="connsiteY17" fmla="*/ 906113 h 912463"/>
                  <a:gd name="connsiteX18" fmla="*/ 4921250 w 5175250"/>
                  <a:gd name="connsiteY18" fmla="*/ 766413 h 912463"/>
                  <a:gd name="connsiteX0" fmla="*/ 4921250 w 5175250"/>
                  <a:gd name="connsiteY0" fmla="*/ 762000 h 908050"/>
                  <a:gd name="connsiteX1" fmla="*/ 4057650 w 5175250"/>
                  <a:gd name="connsiteY1" fmla="*/ 762000 h 908050"/>
                  <a:gd name="connsiteX2" fmla="*/ 3975100 w 5175250"/>
                  <a:gd name="connsiteY2" fmla="*/ 889000 h 908050"/>
                  <a:gd name="connsiteX3" fmla="*/ 1695450 w 5175250"/>
                  <a:gd name="connsiteY3" fmla="*/ 889000 h 908050"/>
                  <a:gd name="connsiteX4" fmla="*/ 1606550 w 5175250"/>
                  <a:gd name="connsiteY4" fmla="*/ 762000 h 908050"/>
                  <a:gd name="connsiteX5" fmla="*/ 723900 w 5175250"/>
                  <a:gd name="connsiteY5" fmla="*/ 762000 h 908050"/>
                  <a:gd name="connsiteX6" fmla="*/ 641350 w 5175250"/>
                  <a:gd name="connsiteY6" fmla="*/ 908050 h 908050"/>
                  <a:gd name="connsiteX7" fmla="*/ 107950 w 5175250"/>
                  <a:gd name="connsiteY7" fmla="*/ 908050 h 908050"/>
                  <a:gd name="connsiteX8" fmla="*/ 133350 w 5175250"/>
                  <a:gd name="connsiteY8" fmla="*/ 825500 h 908050"/>
                  <a:gd name="connsiteX9" fmla="*/ 31750 w 5175250"/>
                  <a:gd name="connsiteY9" fmla="*/ 806450 h 908050"/>
                  <a:gd name="connsiteX10" fmla="*/ 0 w 5175250"/>
                  <a:gd name="connsiteY10" fmla="*/ 711200 h 908050"/>
                  <a:gd name="connsiteX11" fmla="*/ 76200 w 5175250"/>
                  <a:gd name="connsiteY11" fmla="*/ 641350 h 908050"/>
                  <a:gd name="connsiteX12" fmla="*/ 1082675 w 5175250"/>
                  <a:gd name="connsiteY12" fmla="*/ 62707 h 908050"/>
                  <a:gd name="connsiteX13" fmla="*/ 1447800 w 5175250"/>
                  <a:gd name="connsiteY13" fmla="*/ 0 h 908050"/>
                  <a:gd name="connsiteX14" fmla="*/ 1574800 w 5175250"/>
                  <a:gd name="connsiteY14" fmla="*/ 0 h 908050"/>
                  <a:gd name="connsiteX15" fmla="*/ 5175250 w 5175250"/>
                  <a:gd name="connsiteY15" fmla="*/ 0 h 908050"/>
                  <a:gd name="connsiteX16" fmla="*/ 5175250 w 5175250"/>
                  <a:gd name="connsiteY16" fmla="*/ 901700 h 908050"/>
                  <a:gd name="connsiteX17" fmla="*/ 4997450 w 5175250"/>
                  <a:gd name="connsiteY17" fmla="*/ 901700 h 908050"/>
                  <a:gd name="connsiteX18" fmla="*/ 4921250 w 5175250"/>
                  <a:gd name="connsiteY18" fmla="*/ 762000 h 908050"/>
                  <a:gd name="connsiteX0" fmla="*/ 4921250 w 5175250"/>
                  <a:gd name="connsiteY0" fmla="*/ 762001 h 908051"/>
                  <a:gd name="connsiteX1" fmla="*/ 4057650 w 5175250"/>
                  <a:gd name="connsiteY1" fmla="*/ 762001 h 908051"/>
                  <a:gd name="connsiteX2" fmla="*/ 3975100 w 5175250"/>
                  <a:gd name="connsiteY2" fmla="*/ 889001 h 908051"/>
                  <a:gd name="connsiteX3" fmla="*/ 1695450 w 5175250"/>
                  <a:gd name="connsiteY3" fmla="*/ 889001 h 908051"/>
                  <a:gd name="connsiteX4" fmla="*/ 1606550 w 5175250"/>
                  <a:gd name="connsiteY4" fmla="*/ 762001 h 908051"/>
                  <a:gd name="connsiteX5" fmla="*/ 723900 w 5175250"/>
                  <a:gd name="connsiteY5" fmla="*/ 762001 h 908051"/>
                  <a:gd name="connsiteX6" fmla="*/ 641350 w 5175250"/>
                  <a:gd name="connsiteY6" fmla="*/ 908051 h 908051"/>
                  <a:gd name="connsiteX7" fmla="*/ 107950 w 5175250"/>
                  <a:gd name="connsiteY7" fmla="*/ 908051 h 908051"/>
                  <a:gd name="connsiteX8" fmla="*/ 133350 w 5175250"/>
                  <a:gd name="connsiteY8" fmla="*/ 825501 h 908051"/>
                  <a:gd name="connsiteX9" fmla="*/ 31750 w 5175250"/>
                  <a:gd name="connsiteY9" fmla="*/ 806451 h 908051"/>
                  <a:gd name="connsiteX10" fmla="*/ 0 w 5175250"/>
                  <a:gd name="connsiteY10" fmla="*/ 711201 h 908051"/>
                  <a:gd name="connsiteX11" fmla="*/ 76200 w 5175250"/>
                  <a:gd name="connsiteY11" fmla="*/ 641351 h 908051"/>
                  <a:gd name="connsiteX12" fmla="*/ 1082675 w 5175250"/>
                  <a:gd name="connsiteY12" fmla="*/ 62708 h 908051"/>
                  <a:gd name="connsiteX13" fmla="*/ 1447800 w 5175250"/>
                  <a:gd name="connsiteY13" fmla="*/ 1 h 908051"/>
                  <a:gd name="connsiteX14" fmla="*/ 1574800 w 5175250"/>
                  <a:gd name="connsiteY14" fmla="*/ 1 h 908051"/>
                  <a:gd name="connsiteX15" fmla="*/ 5175250 w 5175250"/>
                  <a:gd name="connsiteY15" fmla="*/ 1 h 908051"/>
                  <a:gd name="connsiteX16" fmla="*/ 5175250 w 5175250"/>
                  <a:gd name="connsiteY16" fmla="*/ 901701 h 908051"/>
                  <a:gd name="connsiteX17" fmla="*/ 4997450 w 5175250"/>
                  <a:gd name="connsiteY17" fmla="*/ 901701 h 908051"/>
                  <a:gd name="connsiteX18" fmla="*/ 4921250 w 5175250"/>
                  <a:gd name="connsiteY18" fmla="*/ 762001 h 908051"/>
                  <a:gd name="connsiteX0" fmla="*/ 4948673 w 5202673"/>
                  <a:gd name="connsiteY0" fmla="*/ 762001 h 908051"/>
                  <a:gd name="connsiteX1" fmla="*/ 4085073 w 5202673"/>
                  <a:gd name="connsiteY1" fmla="*/ 762001 h 908051"/>
                  <a:gd name="connsiteX2" fmla="*/ 4002523 w 5202673"/>
                  <a:gd name="connsiteY2" fmla="*/ 889001 h 908051"/>
                  <a:gd name="connsiteX3" fmla="*/ 1722873 w 5202673"/>
                  <a:gd name="connsiteY3" fmla="*/ 889001 h 908051"/>
                  <a:gd name="connsiteX4" fmla="*/ 1633973 w 5202673"/>
                  <a:gd name="connsiteY4" fmla="*/ 762001 h 908051"/>
                  <a:gd name="connsiteX5" fmla="*/ 751323 w 5202673"/>
                  <a:gd name="connsiteY5" fmla="*/ 762001 h 908051"/>
                  <a:gd name="connsiteX6" fmla="*/ 668773 w 5202673"/>
                  <a:gd name="connsiteY6" fmla="*/ 908051 h 908051"/>
                  <a:gd name="connsiteX7" fmla="*/ 135373 w 5202673"/>
                  <a:gd name="connsiteY7" fmla="*/ 908051 h 908051"/>
                  <a:gd name="connsiteX8" fmla="*/ 160773 w 5202673"/>
                  <a:gd name="connsiteY8" fmla="*/ 825501 h 908051"/>
                  <a:gd name="connsiteX9" fmla="*/ 59173 w 5202673"/>
                  <a:gd name="connsiteY9" fmla="*/ 806451 h 908051"/>
                  <a:gd name="connsiteX10" fmla="*/ 27423 w 5202673"/>
                  <a:gd name="connsiteY10" fmla="*/ 711201 h 908051"/>
                  <a:gd name="connsiteX11" fmla="*/ 103623 w 5202673"/>
                  <a:gd name="connsiteY11" fmla="*/ 641351 h 908051"/>
                  <a:gd name="connsiteX12" fmla="*/ 1110098 w 5202673"/>
                  <a:gd name="connsiteY12" fmla="*/ 62708 h 908051"/>
                  <a:gd name="connsiteX13" fmla="*/ 1475223 w 5202673"/>
                  <a:gd name="connsiteY13" fmla="*/ 1 h 908051"/>
                  <a:gd name="connsiteX14" fmla="*/ 1602223 w 5202673"/>
                  <a:gd name="connsiteY14" fmla="*/ 1 h 908051"/>
                  <a:gd name="connsiteX15" fmla="*/ 5202673 w 5202673"/>
                  <a:gd name="connsiteY15" fmla="*/ 1 h 908051"/>
                  <a:gd name="connsiteX16" fmla="*/ 5202673 w 5202673"/>
                  <a:gd name="connsiteY16" fmla="*/ 901701 h 908051"/>
                  <a:gd name="connsiteX17" fmla="*/ 5024873 w 5202673"/>
                  <a:gd name="connsiteY17" fmla="*/ 901701 h 908051"/>
                  <a:gd name="connsiteX18" fmla="*/ 4948673 w 5202673"/>
                  <a:gd name="connsiteY18" fmla="*/ 762001 h 908051"/>
                  <a:gd name="connsiteX0" fmla="*/ 4921250 w 5175250"/>
                  <a:gd name="connsiteY0" fmla="*/ 762001 h 908051"/>
                  <a:gd name="connsiteX1" fmla="*/ 4057650 w 5175250"/>
                  <a:gd name="connsiteY1" fmla="*/ 762001 h 908051"/>
                  <a:gd name="connsiteX2" fmla="*/ 3975100 w 5175250"/>
                  <a:gd name="connsiteY2" fmla="*/ 889001 h 908051"/>
                  <a:gd name="connsiteX3" fmla="*/ 1695450 w 5175250"/>
                  <a:gd name="connsiteY3" fmla="*/ 889001 h 908051"/>
                  <a:gd name="connsiteX4" fmla="*/ 1606550 w 5175250"/>
                  <a:gd name="connsiteY4" fmla="*/ 762001 h 908051"/>
                  <a:gd name="connsiteX5" fmla="*/ 723900 w 5175250"/>
                  <a:gd name="connsiteY5" fmla="*/ 762001 h 908051"/>
                  <a:gd name="connsiteX6" fmla="*/ 641350 w 5175250"/>
                  <a:gd name="connsiteY6" fmla="*/ 908051 h 908051"/>
                  <a:gd name="connsiteX7" fmla="*/ 107950 w 5175250"/>
                  <a:gd name="connsiteY7" fmla="*/ 908051 h 908051"/>
                  <a:gd name="connsiteX8" fmla="*/ 133350 w 5175250"/>
                  <a:gd name="connsiteY8" fmla="*/ 825501 h 908051"/>
                  <a:gd name="connsiteX9" fmla="*/ 31750 w 5175250"/>
                  <a:gd name="connsiteY9" fmla="*/ 806451 h 908051"/>
                  <a:gd name="connsiteX10" fmla="*/ 0 w 5175250"/>
                  <a:gd name="connsiteY10" fmla="*/ 711201 h 908051"/>
                  <a:gd name="connsiteX11" fmla="*/ 76200 w 5175250"/>
                  <a:gd name="connsiteY11" fmla="*/ 641351 h 908051"/>
                  <a:gd name="connsiteX12" fmla="*/ 1082675 w 5175250"/>
                  <a:gd name="connsiteY12" fmla="*/ 62708 h 908051"/>
                  <a:gd name="connsiteX13" fmla="*/ 1447800 w 5175250"/>
                  <a:gd name="connsiteY13" fmla="*/ 1 h 908051"/>
                  <a:gd name="connsiteX14" fmla="*/ 1574800 w 5175250"/>
                  <a:gd name="connsiteY14" fmla="*/ 1 h 908051"/>
                  <a:gd name="connsiteX15" fmla="*/ 5175250 w 5175250"/>
                  <a:gd name="connsiteY15" fmla="*/ 1 h 908051"/>
                  <a:gd name="connsiteX16" fmla="*/ 5175250 w 5175250"/>
                  <a:gd name="connsiteY16" fmla="*/ 901701 h 908051"/>
                  <a:gd name="connsiteX17" fmla="*/ 4997450 w 5175250"/>
                  <a:gd name="connsiteY17" fmla="*/ 901701 h 908051"/>
                  <a:gd name="connsiteX18" fmla="*/ 4921250 w 5175250"/>
                  <a:gd name="connsiteY18" fmla="*/ 762001 h 908051"/>
                  <a:gd name="connsiteX0" fmla="*/ 4921250 w 5175250"/>
                  <a:gd name="connsiteY0" fmla="*/ 765053 h 911103"/>
                  <a:gd name="connsiteX1" fmla="*/ 4057650 w 5175250"/>
                  <a:gd name="connsiteY1" fmla="*/ 765053 h 911103"/>
                  <a:gd name="connsiteX2" fmla="*/ 3975100 w 5175250"/>
                  <a:gd name="connsiteY2" fmla="*/ 892053 h 911103"/>
                  <a:gd name="connsiteX3" fmla="*/ 1695450 w 5175250"/>
                  <a:gd name="connsiteY3" fmla="*/ 892053 h 911103"/>
                  <a:gd name="connsiteX4" fmla="*/ 1606550 w 5175250"/>
                  <a:gd name="connsiteY4" fmla="*/ 765053 h 911103"/>
                  <a:gd name="connsiteX5" fmla="*/ 723900 w 5175250"/>
                  <a:gd name="connsiteY5" fmla="*/ 765053 h 911103"/>
                  <a:gd name="connsiteX6" fmla="*/ 641350 w 5175250"/>
                  <a:gd name="connsiteY6" fmla="*/ 911103 h 911103"/>
                  <a:gd name="connsiteX7" fmla="*/ 107950 w 5175250"/>
                  <a:gd name="connsiteY7" fmla="*/ 911103 h 911103"/>
                  <a:gd name="connsiteX8" fmla="*/ 133350 w 5175250"/>
                  <a:gd name="connsiteY8" fmla="*/ 828553 h 911103"/>
                  <a:gd name="connsiteX9" fmla="*/ 31750 w 5175250"/>
                  <a:gd name="connsiteY9" fmla="*/ 809503 h 911103"/>
                  <a:gd name="connsiteX10" fmla="*/ 0 w 5175250"/>
                  <a:gd name="connsiteY10" fmla="*/ 714253 h 911103"/>
                  <a:gd name="connsiteX11" fmla="*/ 207169 w 5175250"/>
                  <a:gd name="connsiteY11" fmla="*/ 520578 h 911103"/>
                  <a:gd name="connsiteX12" fmla="*/ 1082675 w 5175250"/>
                  <a:gd name="connsiteY12" fmla="*/ 65760 h 911103"/>
                  <a:gd name="connsiteX13" fmla="*/ 1447800 w 5175250"/>
                  <a:gd name="connsiteY13" fmla="*/ 3053 h 911103"/>
                  <a:gd name="connsiteX14" fmla="*/ 1574800 w 5175250"/>
                  <a:gd name="connsiteY14" fmla="*/ 3053 h 911103"/>
                  <a:gd name="connsiteX15" fmla="*/ 5175250 w 5175250"/>
                  <a:gd name="connsiteY15" fmla="*/ 3053 h 911103"/>
                  <a:gd name="connsiteX16" fmla="*/ 5175250 w 5175250"/>
                  <a:gd name="connsiteY16" fmla="*/ 904753 h 911103"/>
                  <a:gd name="connsiteX17" fmla="*/ 4997450 w 5175250"/>
                  <a:gd name="connsiteY17" fmla="*/ 904753 h 911103"/>
                  <a:gd name="connsiteX18" fmla="*/ 4921250 w 5175250"/>
                  <a:gd name="connsiteY18" fmla="*/ 765053 h 911103"/>
                  <a:gd name="connsiteX0" fmla="*/ 4921250 w 5175250"/>
                  <a:gd name="connsiteY0" fmla="*/ 763057 h 909107"/>
                  <a:gd name="connsiteX1" fmla="*/ 4057650 w 5175250"/>
                  <a:gd name="connsiteY1" fmla="*/ 763057 h 909107"/>
                  <a:gd name="connsiteX2" fmla="*/ 3975100 w 5175250"/>
                  <a:gd name="connsiteY2" fmla="*/ 890057 h 909107"/>
                  <a:gd name="connsiteX3" fmla="*/ 1695450 w 5175250"/>
                  <a:gd name="connsiteY3" fmla="*/ 890057 h 909107"/>
                  <a:gd name="connsiteX4" fmla="*/ 1606550 w 5175250"/>
                  <a:gd name="connsiteY4" fmla="*/ 763057 h 909107"/>
                  <a:gd name="connsiteX5" fmla="*/ 723900 w 5175250"/>
                  <a:gd name="connsiteY5" fmla="*/ 763057 h 909107"/>
                  <a:gd name="connsiteX6" fmla="*/ 641350 w 5175250"/>
                  <a:gd name="connsiteY6" fmla="*/ 909107 h 909107"/>
                  <a:gd name="connsiteX7" fmla="*/ 107950 w 5175250"/>
                  <a:gd name="connsiteY7" fmla="*/ 909107 h 909107"/>
                  <a:gd name="connsiteX8" fmla="*/ 133350 w 5175250"/>
                  <a:gd name="connsiteY8" fmla="*/ 826557 h 909107"/>
                  <a:gd name="connsiteX9" fmla="*/ 31750 w 5175250"/>
                  <a:gd name="connsiteY9" fmla="*/ 807507 h 909107"/>
                  <a:gd name="connsiteX10" fmla="*/ 0 w 5175250"/>
                  <a:gd name="connsiteY10" fmla="*/ 712257 h 909107"/>
                  <a:gd name="connsiteX11" fmla="*/ 297657 w 5175250"/>
                  <a:gd name="connsiteY11" fmla="*/ 459051 h 909107"/>
                  <a:gd name="connsiteX12" fmla="*/ 1082675 w 5175250"/>
                  <a:gd name="connsiteY12" fmla="*/ 63764 h 909107"/>
                  <a:gd name="connsiteX13" fmla="*/ 1447800 w 5175250"/>
                  <a:gd name="connsiteY13" fmla="*/ 1057 h 909107"/>
                  <a:gd name="connsiteX14" fmla="*/ 1574800 w 5175250"/>
                  <a:gd name="connsiteY14" fmla="*/ 1057 h 909107"/>
                  <a:gd name="connsiteX15" fmla="*/ 5175250 w 5175250"/>
                  <a:gd name="connsiteY15" fmla="*/ 1057 h 909107"/>
                  <a:gd name="connsiteX16" fmla="*/ 5175250 w 5175250"/>
                  <a:gd name="connsiteY16" fmla="*/ 902757 h 909107"/>
                  <a:gd name="connsiteX17" fmla="*/ 4997450 w 5175250"/>
                  <a:gd name="connsiteY17" fmla="*/ 902757 h 909107"/>
                  <a:gd name="connsiteX18" fmla="*/ 4921250 w 5175250"/>
                  <a:gd name="connsiteY18" fmla="*/ 763057 h 909107"/>
                  <a:gd name="connsiteX0" fmla="*/ 4921250 w 5175250"/>
                  <a:gd name="connsiteY0" fmla="*/ 763057 h 909107"/>
                  <a:gd name="connsiteX1" fmla="*/ 4057650 w 5175250"/>
                  <a:gd name="connsiteY1" fmla="*/ 763057 h 909107"/>
                  <a:gd name="connsiteX2" fmla="*/ 3975100 w 5175250"/>
                  <a:gd name="connsiteY2" fmla="*/ 890057 h 909107"/>
                  <a:gd name="connsiteX3" fmla="*/ 1695450 w 5175250"/>
                  <a:gd name="connsiteY3" fmla="*/ 890057 h 909107"/>
                  <a:gd name="connsiteX4" fmla="*/ 1606550 w 5175250"/>
                  <a:gd name="connsiteY4" fmla="*/ 763057 h 909107"/>
                  <a:gd name="connsiteX5" fmla="*/ 723900 w 5175250"/>
                  <a:gd name="connsiteY5" fmla="*/ 763057 h 909107"/>
                  <a:gd name="connsiteX6" fmla="*/ 641350 w 5175250"/>
                  <a:gd name="connsiteY6" fmla="*/ 909107 h 909107"/>
                  <a:gd name="connsiteX7" fmla="*/ 107950 w 5175250"/>
                  <a:gd name="connsiteY7" fmla="*/ 909107 h 909107"/>
                  <a:gd name="connsiteX8" fmla="*/ 133350 w 5175250"/>
                  <a:gd name="connsiteY8" fmla="*/ 826557 h 909107"/>
                  <a:gd name="connsiteX9" fmla="*/ 31750 w 5175250"/>
                  <a:gd name="connsiteY9" fmla="*/ 807507 h 909107"/>
                  <a:gd name="connsiteX10" fmla="*/ 0 w 5175250"/>
                  <a:gd name="connsiteY10" fmla="*/ 712257 h 909107"/>
                  <a:gd name="connsiteX11" fmla="*/ 297657 w 5175250"/>
                  <a:gd name="connsiteY11" fmla="*/ 459051 h 909107"/>
                  <a:gd name="connsiteX12" fmla="*/ 1082675 w 5175250"/>
                  <a:gd name="connsiteY12" fmla="*/ 63764 h 909107"/>
                  <a:gd name="connsiteX13" fmla="*/ 1447800 w 5175250"/>
                  <a:gd name="connsiteY13" fmla="*/ 1057 h 909107"/>
                  <a:gd name="connsiteX14" fmla="*/ 1574800 w 5175250"/>
                  <a:gd name="connsiteY14" fmla="*/ 1057 h 909107"/>
                  <a:gd name="connsiteX15" fmla="*/ 5175250 w 5175250"/>
                  <a:gd name="connsiteY15" fmla="*/ 1057 h 909107"/>
                  <a:gd name="connsiteX16" fmla="*/ 5175250 w 5175250"/>
                  <a:gd name="connsiteY16" fmla="*/ 902757 h 909107"/>
                  <a:gd name="connsiteX17" fmla="*/ 4997450 w 5175250"/>
                  <a:gd name="connsiteY17" fmla="*/ 902757 h 909107"/>
                  <a:gd name="connsiteX18" fmla="*/ 4921250 w 5175250"/>
                  <a:gd name="connsiteY18" fmla="*/ 763057 h 909107"/>
                  <a:gd name="connsiteX0" fmla="*/ 4921250 w 5175250"/>
                  <a:gd name="connsiteY0" fmla="*/ 763057 h 909107"/>
                  <a:gd name="connsiteX1" fmla="*/ 4057650 w 5175250"/>
                  <a:gd name="connsiteY1" fmla="*/ 763057 h 909107"/>
                  <a:gd name="connsiteX2" fmla="*/ 3975100 w 5175250"/>
                  <a:gd name="connsiteY2" fmla="*/ 890057 h 909107"/>
                  <a:gd name="connsiteX3" fmla="*/ 1695450 w 5175250"/>
                  <a:gd name="connsiteY3" fmla="*/ 890057 h 909107"/>
                  <a:gd name="connsiteX4" fmla="*/ 1606550 w 5175250"/>
                  <a:gd name="connsiteY4" fmla="*/ 763057 h 909107"/>
                  <a:gd name="connsiteX5" fmla="*/ 723900 w 5175250"/>
                  <a:gd name="connsiteY5" fmla="*/ 763057 h 909107"/>
                  <a:gd name="connsiteX6" fmla="*/ 641350 w 5175250"/>
                  <a:gd name="connsiteY6" fmla="*/ 909107 h 909107"/>
                  <a:gd name="connsiteX7" fmla="*/ 107950 w 5175250"/>
                  <a:gd name="connsiteY7" fmla="*/ 909107 h 909107"/>
                  <a:gd name="connsiteX8" fmla="*/ 133350 w 5175250"/>
                  <a:gd name="connsiteY8" fmla="*/ 826557 h 909107"/>
                  <a:gd name="connsiteX9" fmla="*/ 31750 w 5175250"/>
                  <a:gd name="connsiteY9" fmla="*/ 807507 h 909107"/>
                  <a:gd name="connsiteX10" fmla="*/ 0 w 5175250"/>
                  <a:gd name="connsiteY10" fmla="*/ 712257 h 909107"/>
                  <a:gd name="connsiteX11" fmla="*/ 297657 w 5175250"/>
                  <a:gd name="connsiteY11" fmla="*/ 459051 h 909107"/>
                  <a:gd name="connsiteX12" fmla="*/ 1082675 w 5175250"/>
                  <a:gd name="connsiteY12" fmla="*/ 63764 h 909107"/>
                  <a:gd name="connsiteX13" fmla="*/ 1447800 w 5175250"/>
                  <a:gd name="connsiteY13" fmla="*/ 1057 h 909107"/>
                  <a:gd name="connsiteX14" fmla="*/ 1574800 w 5175250"/>
                  <a:gd name="connsiteY14" fmla="*/ 1057 h 909107"/>
                  <a:gd name="connsiteX15" fmla="*/ 5175250 w 5175250"/>
                  <a:gd name="connsiteY15" fmla="*/ 1057 h 909107"/>
                  <a:gd name="connsiteX16" fmla="*/ 5175250 w 5175250"/>
                  <a:gd name="connsiteY16" fmla="*/ 902757 h 909107"/>
                  <a:gd name="connsiteX17" fmla="*/ 4997450 w 5175250"/>
                  <a:gd name="connsiteY17" fmla="*/ 902757 h 909107"/>
                  <a:gd name="connsiteX18" fmla="*/ 4921250 w 5175250"/>
                  <a:gd name="connsiteY18" fmla="*/ 763057 h 909107"/>
                  <a:gd name="connsiteX0" fmla="*/ 4921250 w 5175250"/>
                  <a:gd name="connsiteY0" fmla="*/ 762005 h 908055"/>
                  <a:gd name="connsiteX1" fmla="*/ 4057650 w 5175250"/>
                  <a:gd name="connsiteY1" fmla="*/ 762005 h 908055"/>
                  <a:gd name="connsiteX2" fmla="*/ 3975100 w 5175250"/>
                  <a:gd name="connsiteY2" fmla="*/ 889005 h 908055"/>
                  <a:gd name="connsiteX3" fmla="*/ 1695450 w 5175250"/>
                  <a:gd name="connsiteY3" fmla="*/ 889005 h 908055"/>
                  <a:gd name="connsiteX4" fmla="*/ 1606550 w 5175250"/>
                  <a:gd name="connsiteY4" fmla="*/ 762005 h 908055"/>
                  <a:gd name="connsiteX5" fmla="*/ 723900 w 5175250"/>
                  <a:gd name="connsiteY5" fmla="*/ 762005 h 908055"/>
                  <a:gd name="connsiteX6" fmla="*/ 641350 w 5175250"/>
                  <a:gd name="connsiteY6" fmla="*/ 908055 h 908055"/>
                  <a:gd name="connsiteX7" fmla="*/ 107950 w 5175250"/>
                  <a:gd name="connsiteY7" fmla="*/ 908055 h 908055"/>
                  <a:gd name="connsiteX8" fmla="*/ 133350 w 5175250"/>
                  <a:gd name="connsiteY8" fmla="*/ 825505 h 908055"/>
                  <a:gd name="connsiteX9" fmla="*/ 31750 w 5175250"/>
                  <a:gd name="connsiteY9" fmla="*/ 806455 h 908055"/>
                  <a:gd name="connsiteX10" fmla="*/ 0 w 5175250"/>
                  <a:gd name="connsiteY10" fmla="*/ 711205 h 908055"/>
                  <a:gd name="connsiteX11" fmla="*/ 297657 w 5175250"/>
                  <a:gd name="connsiteY11" fmla="*/ 457999 h 908055"/>
                  <a:gd name="connsiteX12" fmla="*/ 1051718 w 5175250"/>
                  <a:gd name="connsiteY12" fmla="*/ 86524 h 908055"/>
                  <a:gd name="connsiteX13" fmla="*/ 1447800 w 5175250"/>
                  <a:gd name="connsiteY13" fmla="*/ 5 h 908055"/>
                  <a:gd name="connsiteX14" fmla="*/ 1574800 w 5175250"/>
                  <a:gd name="connsiteY14" fmla="*/ 5 h 908055"/>
                  <a:gd name="connsiteX15" fmla="*/ 5175250 w 5175250"/>
                  <a:gd name="connsiteY15" fmla="*/ 5 h 908055"/>
                  <a:gd name="connsiteX16" fmla="*/ 5175250 w 5175250"/>
                  <a:gd name="connsiteY16" fmla="*/ 901705 h 908055"/>
                  <a:gd name="connsiteX17" fmla="*/ 4997450 w 5175250"/>
                  <a:gd name="connsiteY17" fmla="*/ 901705 h 908055"/>
                  <a:gd name="connsiteX18" fmla="*/ 4921250 w 5175250"/>
                  <a:gd name="connsiteY18" fmla="*/ 762005 h 908055"/>
                  <a:gd name="connsiteX0" fmla="*/ 4921250 w 5175250"/>
                  <a:gd name="connsiteY0" fmla="*/ 762012 h 908062"/>
                  <a:gd name="connsiteX1" fmla="*/ 4057650 w 5175250"/>
                  <a:gd name="connsiteY1" fmla="*/ 762012 h 908062"/>
                  <a:gd name="connsiteX2" fmla="*/ 3975100 w 5175250"/>
                  <a:gd name="connsiteY2" fmla="*/ 889012 h 908062"/>
                  <a:gd name="connsiteX3" fmla="*/ 1695450 w 5175250"/>
                  <a:gd name="connsiteY3" fmla="*/ 889012 h 908062"/>
                  <a:gd name="connsiteX4" fmla="*/ 1606550 w 5175250"/>
                  <a:gd name="connsiteY4" fmla="*/ 762012 h 908062"/>
                  <a:gd name="connsiteX5" fmla="*/ 723900 w 5175250"/>
                  <a:gd name="connsiteY5" fmla="*/ 762012 h 908062"/>
                  <a:gd name="connsiteX6" fmla="*/ 641350 w 5175250"/>
                  <a:gd name="connsiteY6" fmla="*/ 908062 h 908062"/>
                  <a:gd name="connsiteX7" fmla="*/ 107950 w 5175250"/>
                  <a:gd name="connsiteY7" fmla="*/ 908062 h 908062"/>
                  <a:gd name="connsiteX8" fmla="*/ 133350 w 5175250"/>
                  <a:gd name="connsiteY8" fmla="*/ 825512 h 908062"/>
                  <a:gd name="connsiteX9" fmla="*/ 31750 w 5175250"/>
                  <a:gd name="connsiteY9" fmla="*/ 806462 h 908062"/>
                  <a:gd name="connsiteX10" fmla="*/ 0 w 5175250"/>
                  <a:gd name="connsiteY10" fmla="*/ 711212 h 908062"/>
                  <a:gd name="connsiteX11" fmla="*/ 297657 w 5175250"/>
                  <a:gd name="connsiteY11" fmla="*/ 458006 h 908062"/>
                  <a:gd name="connsiteX12" fmla="*/ 1044575 w 5175250"/>
                  <a:gd name="connsiteY12" fmla="*/ 79388 h 908062"/>
                  <a:gd name="connsiteX13" fmla="*/ 1447800 w 5175250"/>
                  <a:gd name="connsiteY13" fmla="*/ 12 h 908062"/>
                  <a:gd name="connsiteX14" fmla="*/ 1574800 w 5175250"/>
                  <a:gd name="connsiteY14" fmla="*/ 12 h 908062"/>
                  <a:gd name="connsiteX15" fmla="*/ 5175250 w 5175250"/>
                  <a:gd name="connsiteY15" fmla="*/ 12 h 908062"/>
                  <a:gd name="connsiteX16" fmla="*/ 5175250 w 5175250"/>
                  <a:gd name="connsiteY16" fmla="*/ 901712 h 908062"/>
                  <a:gd name="connsiteX17" fmla="*/ 4997450 w 5175250"/>
                  <a:gd name="connsiteY17" fmla="*/ 901712 h 908062"/>
                  <a:gd name="connsiteX18" fmla="*/ 4921250 w 5175250"/>
                  <a:gd name="connsiteY18" fmla="*/ 762012 h 908062"/>
                  <a:gd name="connsiteX0" fmla="*/ 4938241 w 5192241"/>
                  <a:gd name="connsiteY0" fmla="*/ 762012 h 908062"/>
                  <a:gd name="connsiteX1" fmla="*/ 4074641 w 5192241"/>
                  <a:gd name="connsiteY1" fmla="*/ 762012 h 908062"/>
                  <a:gd name="connsiteX2" fmla="*/ 3992091 w 5192241"/>
                  <a:gd name="connsiteY2" fmla="*/ 889012 h 908062"/>
                  <a:gd name="connsiteX3" fmla="*/ 1712441 w 5192241"/>
                  <a:gd name="connsiteY3" fmla="*/ 889012 h 908062"/>
                  <a:gd name="connsiteX4" fmla="*/ 1623541 w 5192241"/>
                  <a:gd name="connsiteY4" fmla="*/ 762012 h 908062"/>
                  <a:gd name="connsiteX5" fmla="*/ 740891 w 5192241"/>
                  <a:gd name="connsiteY5" fmla="*/ 762012 h 908062"/>
                  <a:gd name="connsiteX6" fmla="*/ 658341 w 5192241"/>
                  <a:gd name="connsiteY6" fmla="*/ 908062 h 908062"/>
                  <a:gd name="connsiteX7" fmla="*/ 124941 w 5192241"/>
                  <a:gd name="connsiteY7" fmla="*/ 908062 h 908062"/>
                  <a:gd name="connsiteX8" fmla="*/ 150341 w 5192241"/>
                  <a:gd name="connsiteY8" fmla="*/ 825512 h 908062"/>
                  <a:gd name="connsiteX9" fmla="*/ 48741 w 5192241"/>
                  <a:gd name="connsiteY9" fmla="*/ 806462 h 908062"/>
                  <a:gd name="connsiteX10" fmla="*/ 16991 w 5192241"/>
                  <a:gd name="connsiteY10" fmla="*/ 711212 h 908062"/>
                  <a:gd name="connsiteX11" fmla="*/ 314648 w 5192241"/>
                  <a:gd name="connsiteY11" fmla="*/ 458006 h 908062"/>
                  <a:gd name="connsiteX12" fmla="*/ 1061566 w 5192241"/>
                  <a:gd name="connsiteY12" fmla="*/ 79388 h 908062"/>
                  <a:gd name="connsiteX13" fmla="*/ 1464791 w 5192241"/>
                  <a:gd name="connsiteY13" fmla="*/ 12 h 908062"/>
                  <a:gd name="connsiteX14" fmla="*/ 1591791 w 5192241"/>
                  <a:gd name="connsiteY14" fmla="*/ 12 h 908062"/>
                  <a:gd name="connsiteX15" fmla="*/ 5192241 w 5192241"/>
                  <a:gd name="connsiteY15" fmla="*/ 12 h 908062"/>
                  <a:gd name="connsiteX16" fmla="*/ 5192241 w 5192241"/>
                  <a:gd name="connsiteY16" fmla="*/ 901712 h 908062"/>
                  <a:gd name="connsiteX17" fmla="*/ 5014441 w 5192241"/>
                  <a:gd name="connsiteY17" fmla="*/ 901712 h 908062"/>
                  <a:gd name="connsiteX18" fmla="*/ 4938241 w 5192241"/>
                  <a:gd name="connsiteY18" fmla="*/ 762012 h 908062"/>
                  <a:gd name="connsiteX0" fmla="*/ 4921250 w 5175250"/>
                  <a:gd name="connsiteY0" fmla="*/ 762012 h 908062"/>
                  <a:gd name="connsiteX1" fmla="*/ 4057650 w 5175250"/>
                  <a:gd name="connsiteY1" fmla="*/ 762012 h 908062"/>
                  <a:gd name="connsiteX2" fmla="*/ 3975100 w 5175250"/>
                  <a:gd name="connsiteY2" fmla="*/ 889012 h 908062"/>
                  <a:gd name="connsiteX3" fmla="*/ 1695450 w 5175250"/>
                  <a:gd name="connsiteY3" fmla="*/ 889012 h 908062"/>
                  <a:gd name="connsiteX4" fmla="*/ 1606550 w 5175250"/>
                  <a:gd name="connsiteY4" fmla="*/ 762012 h 908062"/>
                  <a:gd name="connsiteX5" fmla="*/ 723900 w 5175250"/>
                  <a:gd name="connsiteY5" fmla="*/ 762012 h 908062"/>
                  <a:gd name="connsiteX6" fmla="*/ 641350 w 5175250"/>
                  <a:gd name="connsiteY6" fmla="*/ 908062 h 908062"/>
                  <a:gd name="connsiteX7" fmla="*/ 107950 w 5175250"/>
                  <a:gd name="connsiteY7" fmla="*/ 908062 h 908062"/>
                  <a:gd name="connsiteX8" fmla="*/ 133350 w 5175250"/>
                  <a:gd name="connsiteY8" fmla="*/ 825512 h 908062"/>
                  <a:gd name="connsiteX9" fmla="*/ 0 w 5175250"/>
                  <a:gd name="connsiteY9" fmla="*/ 711212 h 908062"/>
                  <a:gd name="connsiteX10" fmla="*/ 297657 w 5175250"/>
                  <a:gd name="connsiteY10" fmla="*/ 458006 h 908062"/>
                  <a:gd name="connsiteX11" fmla="*/ 1044575 w 5175250"/>
                  <a:gd name="connsiteY11" fmla="*/ 79388 h 908062"/>
                  <a:gd name="connsiteX12" fmla="*/ 1447800 w 5175250"/>
                  <a:gd name="connsiteY12" fmla="*/ 12 h 908062"/>
                  <a:gd name="connsiteX13" fmla="*/ 1574800 w 5175250"/>
                  <a:gd name="connsiteY13" fmla="*/ 12 h 908062"/>
                  <a:gd name="connsiteX14" fmla="*/ 5175250 w 5175250"/>
                  <a:gd name="connsiteY14" fmla="*/ 12 h 908062"/>
                  <a:gd name="connsiteX15" fmla="*/ 5175250 w 5175250"/>
                  <a:gd name="connsiteY15" fmla="*/ 901712 h 908062"/>
                  <a:gd name="connsiteX16" fmla="*/ 4997450 w 5175250"/>
                  <a:gd name="connsiteY16" fmla="*/ 901712 h 908062"/>
                  <a:gd name="connsiteX17" fmla="*/ 4921250 w 5175250"/>
                  <a:gd name="connsiteY17" fmla="*/ 762012 h 908062"/>
                  <a:gd name="connsiteX0" fmla="*/ 4924728 w 5178728"/>
                  <a:gd name="connsiteY0" fmla="*/ 762012 h 908062"/>
                  <a:gd name="connsiteX1" fmla="*/ 4061128 w 5178728"/>
                  <a:gd name="connsiteY1" fmla="*/ 762012 h 908062"/>
                  <a:gd name="connsiteX2" fmla="*/ 3978578 w 5178728"/>
                  <a:gd name="connsiteY2" fmla="*/ 889012 h 908062"/>
                  <a:gd name="connsiteX3" fmla="*/ 1698928 w 5178728"/>
                  <a:gd name="connsiteY3" fmla="*/ 889012 h 908062"/>
                  <a:gd name="connsiteX4" fmla="*/ 1610028 w 5178728"/>
                  <a:gd name="connsiteY4" fmla="*/ 762012 h 908062"/>
                  <a:gd name="connsiteX5" fmla="*/ 727378 w 5178728"/>
                  <a:gd name="connsiteY5" fmla="*/ 762012 h 908062"/>
                  <a:gd name="connsiteX6" fmla="*/ 644828 w 5178728"/>
                  <a:gd name="connsiteY6" fmla="*/ 908062 h 908062"/>
                  <a:gd name="connsiteX7" fmla="*/ 111428 w 5178728"/>
                  <a:gd name="connsiteY7" fmla="*/ 908062 h 908062"/>
                  <a:gd name="connsiteX8" fmla="*/ 136828 w 5178728"/>
                  <a:gd name="connsiteY8" fmla="*/ 825512 h 908062"/>
                  <a:gd name="connsiteX9" fmla="*/ 3478 w 5178728"/>
                  <a:gd name="connsiteY9" fmla="*/ 711212 h 908062"/>
                  <a:gd name="connsiteX10" fmla="*/ 301135 w 5178728"/>
                  <a:gd name="connsiteY10" fmla="*/ 458006 h 908062"/>
                  <a:gd name="connsiteX11" fmla="*/ 1048053 w 5178728"/>
                  <a:gd name="connsiteY11" fmla="*/ 79388 h 908062"/>
                  <a:gd name="connsiteX12" fmla="*/ 1451278 w 5178728"/>
                  <a:gd name="connsiteY12" fmla="*/ 12 h 908062"/>
                  <a:gd name="connsiteX13" fmla="*/ 1578278 w 5178728"/>
                  <a:gd name="connsiteY13" fmla="*/ 12 h 908062"/>
                  <a:gd name="connsiteX14" fmla="*/ 5178728 w 5178728"/>
                  <a:gd name="connsiteY14" fmla="*/ 12 h 908062"/>
                  <a:gd name="connsiteX15" fmla="*/ 5178728 w 5178728"/>
                  <a:gd name="connsiteY15" fmla="*/ 901712 h 908062"/>
                  <a:gd name="connsiteX16" fmla="*/ 5000928 w 5178728"/>
                  <a:gd name="connsiteY16" fmla="*/ 901712 h 908062"/>
                  <a:gd name="connsiteX17" fmla="*/ 4924728 w 5178728"/>
                  <a:gd name="connsiteY17" fmla="*/ 762012 h 908062"/>
                  <a:gd name="connsiteX0" fmla="*/ 4921653 w 5175653"/>
                  <a:gd name="connsiteY0" fmla="*/ 762012 h 908062"/>
                  <a:gd name="connsiteX1" fmla="*/ 4058053 w 5175653"/>
                  <a:gd name="connsiteY1" fmla="*/ 762012 h 908062"/>
                  <a:gd name="connsiteX2" fmla="*/ 3975503 w 5175653"/>
                  <a:gd name="connsiteY2" fmla="*/ 889012 h 908062"/>
                  <a:gd name="connsiteX3" fmla="*/ 1695853 w 5175653"/>
                  <a:gd name="connsiteY3" fmla="*/ 889012 h 908062"/>
                  <a:gd name="connsiteX4" fmla="*/ 1606953 w 5175653"/>
                  <a:gd name="connsiteY4" fmla="*/ 762012 h 908062"/>
                  <a:gd name="connsiteX5" fmla="*/ 724303 w 5175653"/>
                  <a:gd name="connsiteY5" fmla="*/ 762012 h 908062"/>
                  <a:gd name="connsiteX6" fmla="*/ 641753 w 5175653"/>
                  <a:gd name="connsiteY6" fmla="*/ 908062 h 908062"/>
                  <a:gd name="connsiteX7" fmla="*/ 108353 w 5175653"/>
                  <a:gd name="connsiteY7" fmla="*/ 908062 h 908062"/>
                  <a:gd name="connsiteX8" fmla="*/ 133753 w 5175653"/>
                  <a:gd name="connsiteY8" fmla="*/ 825512 h 908062"/>
                  <a:gd name="connsiteX9" fmla="*/ 403 w 5175653"/>
                  <a:gd name="connsiteY9" fmla="*/ 711212 h 908062"/>
                  <a:gd name="connsiteX10" fmla="*/ 298060 w 5175653"/>
                  <a:gd name="connsiteY10" fmla="*/ 458006 h 908062"/>
                  <a:gd name="connsiteX11" fmla="*/ 1044978 w 5175653"/>
                  <a:gd name="connsiteY11" fmla="*/ 79388 h 908062"/>
                  <a:gd name="connsiteX12" fmla="*/ 1448203 w 5175653"/>
                  <a:gd name="connsiteY12" fmla="*/ 12 h 908062"/>
                  <a:gd name="connsiteX13" fmla="*/ 1575203 w 5175653"/>
                  <a:gd name="connsiteY13" fmla="*/ 12 h 908062"/>
                  <a:gd name="connsiteX14" fmla="*/ 5175653 w 5175653"/>
                  <a:gd name="connsiteY14" fmla="*/ 12 h 908062"/>
                  <a:gd name="connsiteX15" fmla="*/ 5175653 w 5175653"/>
                  <a:gd name="connsiteY15" fmla="*/ 901712 h 908062"/>
                  <a:gd name="connsiteX16" fmla="*/ 4997853 w 5175653"/>
                  <a:gd name="connsiteY16" fmla="*/ 901712 h 908062"/>
                  <a:gd name="connsiteX17" fmla="*/ 4921653 w 5175653"/>
                  <a:gd name="connsiteY17" fmla="*/ 762012 h 908062"/>
                  <a:gd name="connsiteX0" fmla="*/ 4907415 w 5161415"/>
                  <a:gd name="connsiteY0" fmla="*/ 762012 h 908062"/>
                  <a:gd name="connsiteX1" fmla="*/ 4043815 w 5161415"/>
                  <a:gd name="connsiteY1" fmla="*/ 762012 h 908062"/>
                  <a:gd name="connsiteX2" fmla="*/ 3961265 w 5161415"/>
                  <a:gd name="connsiteY2" fmla="*/ 889012 h 908062"/>
                  <a:gd name="connsiteX3" fmla="*/ 1681615 w 5161415"/>
                  <a:gd name="connsiteY3" fmla="*/ 889012 h 908062"/>
                  <a:gd name="connsiteX4" fmla="*/ 1592715 w 5161415"/>
                  <a:gd name="connsiteY4" fmla="*/ 762012 h 908062"/>
                  <a:gd name="connsiteX5" fmla="*/ 710065 w 5161415"/>
                  <a:gd name="connsiteY5" fmla="*/ 762012 h 908062"/>
                  <a:gd name="connsiteX6" fmla="*/ 627515 w 5161415"/>
                  <a:gd name="connsiteY6" fmla="*/ 908062 h 908062"/>
                  <a:gd name="connsiteX7" fmla="*/ 94115 w 5161415"/>
                  <a:gd name="connsiteY7" fmla="*/ 908062 h 908062"/>
                  <a:gd name="connsiteX8" fmla="*/ 119515 w 5161415"/>
                  <a:gd name="connsiteY8" fmla="*/ 825512 h 908062"/>
                  <a:gd name="connsiteX9" fmla="*/ 453 w 5161415"/>
                  <a:gd name="connsiteY9" fmla="*/ 746931 h 908062"/>
                  <a:gd name="connsiteX10" fmla="*/ 283822 w 5161415"/>
                  <a:gd name="connsiteY10" fmla="*/ 458006 h 908062"/>
                  <a:gd name="connsiteX11" fmla="*/ 1030740 w 5161415"/>
                  <a:gd name="connsiteY11" fmla="*/ 79388 h 908062"/>
                  <a:gd name="connsiteX12" fmla="*/ 1433965 w 5161415"/>
                  <a:gd name="connsiteY12" fmla="*/ 12 h 908062"/>
                  <a:gd name="connsiteX13" fmla="*/ 1560965 w 5161415"/>
                  <a:gd name="connsiteY13" fmla="*/ 12 h 908062"/>
                  <a:gd name="connsiteX14" fmla="*/ 5161415 w 5161415"/>
                  <a:gd name="connsiteY14" fmla="*/ 12 h 908062"/>
                  <a:gd name="connsiteX15" fmla="*/ 5161415 w 5161415"/>
                  <a:gd name="connsiteY15" fmla="*/ 901712 h 908062"/>
                  <a:gd name="connsiteX16" fmla="*/ 4983615 w 5161415"/>
                  <a:gd name="connsiteY16" fmla="*/ 901712 h 908062"/>
                  <a:gd name="connsiteX17" fmla="*/ 4907415 w 5161415"/>
                  <a:gd name="connsiteY17" fmla="*/ 762012 h 908062"/>
                  <a:gd name="connsiteX0" fmla="*/ 4906973 w 5160973"/>
                  <a:gd name="connsiteY0" fmla="*/ 762012 h 908062"/>
                  <a:gd name="connsiteX1" fmla="*/ 4043373 w 5160973"/>
                  <a:gd name="connsiteY1" fmla="*/ 762012 h 908062"/>
                  <a:gd name="connsiteX2" fmla="*/ 3960823 w 5160973"/>
                  <a:gd name="connsiteY2" fmla="*/ 889012 h 908062"/>
                  <a:gd name="connsiteX3" fmla="*/ 1681173 w 5160973"/>
                  <a:gd name="connsiteY3" fmla="*/ 889012 h 908062"/>
                  <a:gd name="connsiteX4" fmla="*/ 1592273 w 5160973"/>
                  <a:gd name="connsiteY4" fmla="*/ 762012 h 908062"/>
                  <a:gd name="connsiteX5" fmla="*/ 709623 w 5160973"/>
                  <a:gd name="connsiteY5" fmla="*/ 762012 h 908062"/>
                  <a:gd name="connsiteX6" fmla="*/ 627073 w 5160973"/>
                  <a:gd name="connsiteY6" fmla="*/ 908062 h 908062"/>
                  <a:gd name="connsiteX7" fmla="*/ 93673 w 5160973"/>
                  <a:gd name="connsiteY7" fmla="*/ 908062 h 908062"/>
                  <a:gd name="connsiteX8" fmla="*/ 119073 w 5160973"/>
                  <a:gd name="connsiteY8" fmla="*/ 825512 h 908062"/>
                  <a:gd name="connsiteX9" fmla="*/ 11 w 5160973"/>
                  <a:gd name="connsiteY9" fmla="*/ 746931 h 908062"/>
                  <a:gd name="connsiteX10" fmla="*/ 283380 w 5160973"/>
                  <a:gd name="connsiteY10" fmla="*/ 458006 h 908062"/>
                  <a:gd name="connsiteX11" fmla="*/ 1030298 w 5160973"/>
                  <a:gd name="connsiteY11" fmla="*/ 79388 h 908062"/>
                  <a:gd name="connsiteX12" fmla="*/ 1433523 w 5160973"/>
                  <a:gd name="connsiteY12" fmla="*/ 12 h 908062"/>
                  <a:gd name="connsiteX13" fmla="*/ 1560523 w 5160973"/>
                  <a:gd name="connsiteY13" fmla="*/ 12 h 908062"/>
                  <a:gd name="connsiteX14" fmla="*/ 5160973 w 5160973"/>
                  <a:gd name="connsiteY14" fmla="*/ 12 h 908062"/>
                  <a:gd name="connsiteX15" fmla="*/ 5160973 w 5160973"/>
                  <a:gd name="connsiteY15" fmla="*/ 901712 h 908062"/>
                  <a:gd name="connsiteX16" fmla="*/ 4983173 w 5160973"/>
                  <a:gd name="connsiteY16" fmla="*/ 901712 h 908062"/>
                  <a:gd name="connsiteX17" fmla="*/ 4906973 w 5160973"/>
                  <a:gd name="connsiteY17" fmla="*/ 762012 h 90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60973" h="908062">
                    <a:moveTo>
                      <a:pt x="4906973" y="762012"/>
                    </a:moveTo>
                    <a:lnTo>
                      <a:pt x="4043373" y="762012"/>
                    </a:lnTo>
                    <a:lnTo>
                      <a:pt x="3960823" y="889012"/>
                    </a:lnTo>
                    <a:lnTo>
                      <a:pt x="1681173" y="889012"/>
                    </a:lnTo>
                    <a:lnTo>
                      <a:pt x="1592273" y="762012"/>
                    </a:lnTo>
                    <a:lnTo>
                      <a:pt x="709623" y="762012"/>
                    </a:lnTo>
                    <a:lnTo>
                      <a:pt x="627073" y="908062"/>
                    </a:lnTo>
                    <a:lnTo>
                      <a:pt x="93673" y="908062"/>
                    </a:lnTo>
                    <a:lnTo>
                      <a:pt x="119073" y="825512"/>
                    </a:lnTo>
                    <a:cubicBezTo>
                      <a:pt x="101081" y="792704"/>
                      <a:pt x="-1179" y="834376"/>
                      <a:pt x="11" y="746931"/>
                    </a:cubicBezTo>
                    <a:cubicBezTo>
                      <a:pt x="1201" y="659486"/>
                      <a:pt x="111666" y="569263"/>
                      <a:pt x="283380" y="458006"/>
                    </a:cubicBezTo>
                    <a:cubicBezTo>
                      <a:pt x="455095" y="346749"/>
                      <a:pt x="838608" y="155720"/>
                      <a:pt x="1030298" y="79388"/>
                    </a:cubicBezTo>
                    <a:cubicBezTo>
                      <a:pt x="1221989" y="3056"/>
                      <a:pt x="1349915" y="-252"/>
                      <a:pt x="1433523" y="12"/>
                    </a:cubicBezTo>
                    <a:lnTo>
                      <a:pt x="1560523" y="12"/>
                    </a:lnTo>
                    <a:lnTo>
                      <a:pt x="5160973" y="12"/>
                    </a:lnTo>
                    <a:lnTo>
                      <a:pt x="5160973" y="901712"/>
                    </a:lnTo>
                    <a:lnTo>
                      <a:pt x="4983173" y="901712"/>
                    </a:lnTo>
                    <a:lnTo>
                      <a:pt x="4906973" y="762012"/>
                    </a:lnTo>
                    <a:close/>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00" name="Freeform 99"/>
              <p:cNvSpPr/>
              <p:nvPr/>
            </p:nvSpPr>
            <p:spPr>
              <a:xfrm>
                <a:off x="2138363" y="1824037"/>
                <a:ext cx="214312" cy="166688"/>
              </a:xfrm>
              <a:custGeom>
                <a:avLst/>
                <a:gdLst>
                  <a:gd name="connsiteX0" fmla="*/ 0 w 214312"/>
                  <a:gd name="connsiteY0" fmla="*/ 61912 h 157162"/>
                  <a:gd name="connsiteX1" fmla="*/ 90487 w 214312"/>
                  <a:gd name="connsiteY1" fmla="*/ 157162 h 157162"/>
                  <a:gd name="connsiteX2" fmla="*/ 214312 w 214312"/>
                  <a:gd name="connsiteY2" fmla="*/ 119062 h 157162"/>
                  <a:gd name="connsiteX3" fmla="*/ 214312 w 214312"/>
                  <a:gd name="connsiteY3" fmla="*/ 0 h 157162"/>
                  <a:gd name="connsiteX4" fmla="*/ 0 w 214312"/>
                  <a:gd name="connsiteY4" fmla="*/ 61912 h 157162"/>
                  <a:gd name="connsiteX0" fmla="*/ 0 w 214312"/>
                  <a:gd name="connsiteY0" fmla="*/ 85725 h 180975"/>
                  <a:gd name="connsiteX1" fmla="*/ 90487 w 214312"/>
                  <a:gd name="connsiteY1" fmla="*/ 180975 h 180975"/>
                  <a:gd name="connsiteX2" fmla="*/ 214312 w 214312"/>
                  <a:gd name="connsiteY2" fmla="*/ 142875 h 180975"/>
                  <a:gd name="connsiteX3" fmla="*/ 200025 w 214312"/>
                  <a:gd name="connsiteY3" fmla="*/ 0 h 180975"/>
                  <a:gd name="connsiteX4" fmla="*/ 0 w 214312"/>
                  <a:gd name="connsiteY4" fmla="*/ 85725 h 180975"/>
                  <a:gd name="connsiteX0" fmla="*/ 0 w 214312"/>
                  <a:gd name="connsiteY0" fmla="*/ 71438 h 166688"/>
                  <a:gd name="connsiteX1" fmla="*/ 90487 w 214312"/>
                  <a:gd name="connsiteY1" fmla="*/ 166688 h 166688"/>
                  <a:gd name="connsiteX2" fmla="*/ 214312 w 214312"/>
                  <a:gd name="connsiteY2" fmla="*/ 128588 h 166688"/>
                  <a:gd name="connsiteX3" fmla="*/ 200025 w 214312"/>
                  <a:gd name="connsiteY3" fmla="*/ 0 h 166688"/>
                  <a:gd name="connsiteX4" fmla="*/ 0 w 214312"/>
                  <a:gd name="connsiteY4" fmla="*/ 71438 h 16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12" h="166688">
                    <a:moveTo>
                      <a:pt x="0" y="71438"/>
                    </a:moveTo>
                    <a:lnTo>
                      <a:pt x="90487" y="166688"/>
                    </a:lnTo>
                    <a:lnTo>
                      <a:pt x="214312" y="128588"/>
                    </a:lnTo>
                    <a:lnTo>
                      <a:pt x="200025" y="0"/>
                    </a:lnTo>
                    <a:lnTo>
                      <a:pt x="0" y="71438"/>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86" name="Group 85"/>
            <p:cNvGrpSpPr/>
            <p:nvPr/>
          </p:nvGrpSpPr>
          <p:grpSpPr>
            <a:xfrm flipH="1">
              <a:off x="2778132" y="2732389"/>
              <a:ext cx="1025300" cy="192555"/>
              <a:chOff x="1303327" y="1600187"/>
              <a:chExt cx="5160973" cy="969249"/>
            </a:xfrm>
          </p:grpSpPr>
          <p:grpSp>
            <p:nvGrpSpPr>
              <p:cNvPr id="87" name="Group 86"/>
              <p:cNvGrpSpPr/>
              <p:nvPr/>
            </p:nvGrpSpPr>
            <p:grpSpPr>
              <a:xfrm>
                <a:off x="1977203" y="2285282"/>
                <a:ext cx="962018" cy="284154"/>
                <a:chOff x="4630903" y="3120544"/>
                <a:chExt cx="962018" cy="284154"/>
              </a:xfrm>
            </p:grpSpPr>
            <p:sp>
              <p:nvSpPr>
                <p:cNvPr id="94" name="Rectangle 93"/>
                <p:cNvSpPr/>
                <p:nvPr/>
              </p:nvSpPr>
              <p:spPr>
                <a:xfrm>
                  <a:off x="4630903" y="3120544"/>
                  <a:ext cx="962018"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95" name="Oval 94"/>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96" name="Oval 95"/>
                <p:cNvSpPr/>
                <p:nvPr/>
              </p:nvSpPr>
              <p:spPr>
                <a:xfrm>
                  <a:off x="5353492"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88" name="Group 87"/>
              <p:cNvGrpSpPr/>
              <p:nvPr/>
            </p:nvGrpSpPr>
            <p:grpSpPr>
              <a:xfrm>
                <a:off x="5300952" y="2285282"/>
                <a:ext cx="962018" cy="284154"/>
                <a:chOff x="4630903" y="3120544"/>
                <a:chExt cx="962018" cy="284154"/>
              </a:xfrm>
            </p:grpSpPr>
            <p:sp>
              <p:nvSpPr>
                <p:cNvPr id="91" name="Rectangle 90"/>
                <p:cNvSpPr/>
                <p:nvPr/>
              </p:nvSpPr>
              <p:spPr>
                <a:xfrm>
                  <a:off x="4630903" y="3120544"/>
                  <a:ext cx="962018"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92" name="Oval 91"/>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93" name="Oval 92"/>
                <p:cNvSpPr/>
                <p:nvPr/>
              </p:nvSpPr>
              <p:spPr>
                <a:xfrm>
                  <a:off x="5353492"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89" name="Freeform 88"/>
              <p:cNvSpPr/>
              <p:nvPr/>
            </p:nvSpPr>
            <p:spPr>
              <a:xfrm>
                <a:off x="1303327" y="1600187"/>
                <a:ext cx="5160973" cy="908062"/>
              </a:xfrm>
              <a:custGeom>
                <a:avLst/>
                <a:gdLst>
                  <a:gd name="connsiteX0" fmla="*/ 4921250 w 5175250"/>
                  <a:gd name="connsiteY0" fmla="*/ 762000 h 908050"/>
                  <a:gd name="connsiteX1" fmla="*/ 4057650 w 5175250"/>
                  <a:gd name="connsiteY1" fmla="*/ 762000 h 908050"/>
                  <a:gd name="connsiteX2" fmla="*/ 3975100 w 5175250"/>
                  <a:gd name="connsiteY2" fmla="*/ 889000 h 908050"/>
                  <a:gd name="connsiteX3" fmla="*/ 1695450 w 5175250"/>
                  <a:gd name="connsiteY3" fmla="*/ 889000 h 908050"/>
                  <a:gd name="connsiteX4" fmla="*/ 1606550 w 5175250"/>
                  <a:gd name="connsiteY4" fmla="*/ 762000 h 908050"/>
                  <a:gd name="connsiteX5" fmla="*/ 723900 w 5175250"/>
                  <a:gd name="connsiteY5" fmla="*/ 762000 h 908050"/>
                  <a:gd name="connsiteX6" fmla="*/ 641350 w 5175250"/>
                  <a:gd name="connsiteY6" fmla="*/ 908050 h 908050"/>
                  <a:gd name="connsiteX7" fmla="*/ 107950 w 5175250"/>
                  <a:gd name="connsiteY7" fmla="*/ 908050 h 908050"/>
                  <a:gd name="connsiteX8" fmla="*/ 133350 w 5175250"/>
                  <a:gd name="connsiteY8" fmla="*/ 825500 h 908050"/>
                  <a:gd name="connsiteX9" fmla="*/ 31750 w 5175250"/>
                  <a:gd name="connsiteY9" fmla="*/ 806450 h 908050"/>
                  <a:gd name="connsiteX10" fmla="*/ 0 w 5175250"/>
                  <a:gd name="connsiteY10" fmla="*/ 711200 h 908050"/>
                  <a:gd name="connsiteX11" fmla="*/ 76200 w 5175250"/>
                  <a:gd name="connsiteY11" fmla="*/ 641350 h 908050"/>
                  <a:gd name="connsiteX12" fmla="*/ 1130300 w 5175250"/>
                  <a:gd name="connsiteY12" fmla="*/ 69850 h 908050"/>
                  <a:gd name="connsiteX13" fmla="*/ 1447800 w 5175250"/>
                  <a:gd name="connsiteY13" fmla="*/ 0 h 908050"/>
                  <a:gd name="connsiteX14" fmla="*/ 1574800 w 5175250"/>
                  <a:gd name="connsiteY14" fmla="*/ 0 h 908050"/>
                  <a:gd name="connsiteX15" fmla="*/ 5175250 w 5175250"/>
                  <a:gd name="connsiteY15" fmla="*/ 0 h 908050"/>
                  <a:gd name="connsiteX16" fmla="*/ 5175250 w 5175250"/>
                  <a:gd name="connsiteY16" fmla="*/ 901700 h 908050"/>
                  <a:gd name="connsiteX17" fmla="*/ 4997450 w 5175250"/>
                  <a:gd name="connsiteY17" fmla="*/ 901700 h 908050"/>
                  <a:gd name="connsiteX18" fmla="*/ 4921250 w 5175250"/>
                  <a:gd name="connsiteY18" fmla="*/ 762000 h 908050"/>
                  <a:gd name="connsiteX0" fmla="*/ 4921250 w 5175250"/>
                  <a:gd name="connsiteY0" fmla="*/ 763281 h 909331"/>
                  <a:gd name="connsiteX1" fmla="*/ 4057650 w 5175250"/>
                  <a:gd name="connsiteY1" fmla="*/ 763281 h 909331"/>
                  <a:gd name="connsiteX2" fmla="*/ 3975100 w 5175250"/>
                  <a:gd name="connsiteY2" fmla="*/ 890281 h 909331"/>
                  <a:gd name="connsiteX3" fmla="*/ 1695450 w 5175250"/>
                  <a:gd name="connsiteY3" fmla="*/ 890281 h 909331"/>
                  <a:gd name="connsiteX4" fmla="*/ 1606550 w 5175250"/>
                  <a:gd name="connsiteY4" fmla="*/ 763281 h 909331"/>
                  <a:gd name="connsiteX5" fmla="*/ 723900 w 5175250"/>
                  <a:gd name="connsiteY5" fmla="*/ 763281 h 909331"/>
                  <a:gd name="connsiteX6" fmla="*/ 641350 w 5175250"/>
                  <a:gd name="connsiteY6" fmla="*/ 909331 h 909331"/>
                  <a:gd name="connsiteX7" fmla="*/ 107950 w 5175250"/>
                  <a:gd name="connsiteY7" fmla="*/ 909331 h 909331"/>
                  <a:gd name="connsiteX8" fmla="*/ 133350 w 5175250"/>
                  <a:gd name="connsiteY8" fmla="*/ 826781 h 909331"/>
                  <a:gd name="connsiteX9" fmla="*/ 31750 w 5175250"/>
                  <a:gd name="connsiteY9" fmla="*/ 807731 h 909331"/>
                  <a:gd name="connsiteX10" fmla="*/ 0 w 5175250"/>
                  <a:gd name="connsiteY10" fmla="*/ 712481 h 909331"/>
                  <a:gd name="connsiteX11" fmla="*/ 76200 w 5175250"/>
                  <a:gd name="connsiteY11" fmla="*/ 642631 h 909331"/>
                  <a:gd name="connsiteX12" fmla="*/ 1130300 w 5175250"/>
                  <a:gd name="connsiteY12" fmla="*/ 71131 h 909331"/>
                  <a:gd name="connsiteX13" fmla="*/ 1447800 w 5175250"/>
                  <a:gd name="connsiteY13" fmla="*/ 1281 h 909331"/>
                  <a:gd name="connsiteX14" fmla="*/ 1574800 w 5175250"/>
                  <a:gd name="connsiteY14" fmla="*/ 1281 h 909331"/>
                  <a:gd name="connsiteX15" fmla="*/ 5175250 w 5175250"/>
                  <a:gd name="connsiteY15" fmla="*/ 1281 h 909331"/>
                  <a:gd name="connsiteX16" fmla="*/ 5175250 w 5175250"/>
                  <a:gd name="connsiteY16" fmla="*/ 902981 h 909331"/>
                  <a:gd name="connsiteX17" fmla="*/ 4997450 w 5175250"/>
                  <a:gd name="connsiteY17" fmla="*/ 902981 h 909331"/>
                  <a:gd name="connsiteX18" fmla="*/ 4921250 w 5175250"/>
                  <a:gd name="connsiteY18" fmla="*/ 763281 h 909331"/>
                  <a:gd name="connsiteX0" fmla="*/ 4921250 w 5175250"/>
                  <a:gd name="connsiteY0" fmla="*/ 766413 h 912463"/>
                  <a:gd name="connsiteX1" fmla="*/ 4057650 w 5175250"/>
                  <a:gd name="connsiteY1" fmla="*/ 766413 h 912463"/>
                  <a:gd name="connsiteX2" fmla="*/ 3975100 w 5175250"/>
                  <a:gd name="connsiteY2" fmla="*/ 893413 h 912463"/>
                  <a:gd name="connsiteX3" fmla="*/ 1695450 w 5175250"/>
                  <a:gd name="connsiteY3" fmla="*/ 893413 h 912463"/>
                  <a:gd name="connsiteX4" fmla="*/ 1606550 w 5175250"/>
                  <a:gd name="connsiteY4" fmla="*/ 766413 h 912463"/>
                  <a:gd name="connsiteX5" fmla="*/ 723900 w 5175250"/>
                  <a:gd name="connsiteY5" fmla="*/ 766413 h 912463"/>
                  <a:gd name="connsiteX6" fmla="*/ 641350 w 5175250"/>
                  <a:gd name="connsiteY6" fmla="*/ 912463 h 912463"/>
                  <a:gd name="connsiteX7" fmla="*/ 107950 w 5175250"/>
                  <a:gd name="connsiteY7" fmla="*/ 912463 h 912463"/>
                  <a:gd name="connsiteX8" fmla="*/ 133350 w 5175250"/>
                  <a:gd name="connsiteY8" fmla="*/ 829913 h 912463"/>
                  <a:gd name="connsiteX9" fmla="*/ 31750 w 5175250"/>
                  <a:gd name="connsiteY9" fmla="*/ 810863 h 912463"/>
                  <a:gd name="connsiteX10" fmla="*/ 0 w 5175250"/>
                  <a:gd name="connsiteY10" fmla="*/ 715613 h 912463"/>
                  <a:gd name="connsiteX11" fmla="*/ 76200 w 5175250"/>
                  <a:gd name="connsiteY11" fmla="*/ 645763 h 912463"/>
                  <a:gd name="connsiteX12" fmla="*/ 1082675 w 5175250"/>
                  <a:gd name="connsiteY12" fmla="*/ 67120 h 912463"/>
                  <a:gd name="connsiteX13" fmla="*/ 1447800 w 5175250"/>
                  <a:gd name="connsiteY13" fmla="*/ 4413 h 912463"/>
                  <a:gd name="connsiteX14" fmla="*/ 1574800 w 5175250"/>
                  <a:gd name="connsiteY14" fmla="*/ 4413 h 912463"/>
                  <a:gd name="connsiteX15" fmla="*/ 5175250 w 5175250"/>
                  <a:gd name="connsiteY15" fmla="*/ 4413 h 912463"/>
                  <a:gd name="connsiteX16" fmla="*/ 5175250 w 5175250"/>
                  <a:gd name="connsiteY16" fmla="*/ 906113 h 912463"/>
                  <a:gd name="connsiteX17" fmla="*/ 4997450 w 5175250"/>
                  <a:gd name="connsiteY17" fmla="*/ 906113 h 912463"/>
                  <a:gd name="connsiteX18" fmla="*/ 4921250 w 5175250"/>
                  <a:gd name="connsiteY18" fmla="*/ 766413 h 912463"/>
                  <a:gd name="connsiteX0" fmla="*/ 4921250 w 5175250"/>
                  <a:gd name="connsiteY0" fmla="*/ 762000 h 908050"/>
                  <a:gd name="connsiteX1" fmla="*/ 4057650 w 5175250"/>
                  <a:gd name="connsiteY1" fmla="*/ 762000 h 908050"/>
                  <a:gd name="connsiteX2" fmla="*/ 3975100 w 5175250"/>
                  <a:gd name="connsiteY2" fmla="*/ 889000 h 908050"/>
                  <a:gd name="connsiteX3" fmla="*/ 1695450 w 5175250"/>
                  <a:gd name="connsiteY3" fmla="*/ 889000 h 908050"/>
                  <a:gd name="connsiteX4" fmla="*/ 1606550 w 5175250"/>
                  <a:gd name="connsiteY4" fmla="*/ 762000 h 908050"/>
                  <a:gd name="connsiteX5" fmla="*/ 723900 w 5175250"/>
                  <a:gd name="connsiteY5" fmla="*/ 762000 h 908050"/>
                  <a:gd name="connsiteX6" fmla="*/ 641350 w 5175250"/>
                  <a:gd name="connsiteY6" fmla="*/ 908050 h 908050"/>
                  <a:gd name="connsiteX7" fmla="*/ 107950 w 5175250"/>
                  <a:gd name="connsiteY7" fmla="*/ 908050 h 908050"/>
                  <a:gd name="connsiteX8" fmla="*/ 133350 w 5175250"/>
                  <a:gd name="connsiteY8" fmla="*/ 825500 h 908050"/>
                  <a:gd name="connsiteX9" fmla="*/ 31750 w 5175250"/>
                  <a:gd name="connsiteY9" fmla="*/ 806450 h 908050"/>
                  <a:gd name="connsiteX10" fmla="*/ 0 w 5175250"/>
                  <a:gd name="connsiteY10" fmla="*/ 711200 h 908050"/>
                  <a:gd name="connsiteX11" fmla="*/ 76200 w 5175250"/>
                  <a:gd name="connsiteY11" fmla="*/ 641350 h 908050"/>
                  <a:gd name="connsiteX12" fmla="*/ 1082675 w 5175250"/>
                  <a:gd name="connsiteY12" fmla="*/ 62707 h 908050"/>
                  <a:gd name="connsiteX13" fmla="*/ 1447800 w 5175250"/>
                  <a:gd name="connsiteY13" fmla="*/ 0 h 908050"/>
                  <a:gd name="connsiteX14" fmla="*/ 1574800 w 5175250"/>
                  <a:gd name="connsiteY14" fmla="*/ 0 h 908050"/>
                  <a:gd name="connsiteX15" fmla="*/ 5175250 w 5175250"/>
                  <a:gd name="connsiteY15" fmla="*/ 0 h 908050"/>
                  <a:gd name="connsiteX16" fmla="*/ 5175250 w 5175250"/>
                  <a:gd name="connsiteY16" fmla="*/ 901700 h 908050"/>
                  <a:gd name="connsiteX17" fmla="*/ 4997450 w 5175250"/>
                  <a:gd name="connsiteY17" fmla="*/ 901700 h 908050"/>
                  <a:gd name="connsiteX18" fmla="*/ 4921250 w 5175250"/>
                  <a:gd name="connsiteY18" fmla="*/ 762000 h 908050"/>
                  <a:gd name="connsiteX0" fmla="*/ 4921250 w 5175250"/>
                  <a:gd name="connsiteY0" fmla="*/ 762001 h 908051"/>
                  <a:gd name="connsiteX1" fmla="*/ 4057650 w 5175250"/>
                  <a:gd name="connsiteY1" fmla="*/ 762001 h 908051"/>
                  <a:gd name="connsiteX2" fmla="*/ 3975100 w 5175250"/>
                  <a:gd name="connsiteY2" fmla="*/ 889001 h 908051"/>
                  <a:gd name="connsiteX3" fmla="*/ 1695450 w 5175250"/>
                  <a:gd name="connsiteY3" fmla="*/ 889001 h 908051"/>
                  <a:gd name="connsiteX4" fmla="*/ 1606550 w 5175250"/>
                  <a:gd name="connsiteY4" fmla="*/ 762001 h 908051"/>
                  <a:gd name="connsiteX5" fmla="*/ 723900 w 5175250"/>
                  <a:gd name="connsiteY5" fmla="*/ 762001 h 908051"/>
                  <a:gd name="connsiteX6" fmla="*/ 641350 w 5175250"/>
                  <a:gd name="connsiteY6" fmla="*/ 908051 h 908051"/>
                  <a:gd name="connsiteX7" fmla="*/ 107950 w 5175250"/>
                  <a:gd name="connsiteY7" fmla="*/ 908051 h 908051"/>
                  <a:gd name="connsiteX8" fmla="*/ 133350 w 5175250"/>
                  <a:gd name="connsiteY8" fmla="*/ 825501 h 908051"/>
                  <a:gd name="connsiteX9" fmla="*/ 31750 w 5175250"/>
                  <a:gd name="connsiteY9" fmla="*/ 806451 h 908051"/>
                  <a:gd name="connsiteX10" fmla="*/ 0 w 5175250"/>
                  <a:gd name="connsiteY10" fmla="*/ 711201 h 908051"/>
                  <a:gd name="connsiteX11" fmla="*/ 76200 w 5175250"/>
                  <a:gd name="connsiteY11" fmla="*/ 641351 h 908051"/>
                  <a:gd name="connsiteX12" fmla="*/ 1082675 w 5175250"/>
                  <a:gd name="connsiteY12" fmla="*/ 62708 h 908051"/>
                  <a:gd name="connsiteX13" fmla="*/ 1447800 w 5175250"/>
                  <a:gd name="connsiteY13" fmla="*/ 1 h 908051"/>
                  <a:gd name="connsiteX14" fmla="*/ 1574800 w 5175250"/>
                  <a:gd name="connsiteY14" fmla="*/ 1 h 908051"/>
                  <a:gd name="connsiteX15" fmla="*/ 5175250 w 5175250"/>
                  <a:gd name="connsiteY15" fmla="*/ 1 h 908051"/>
                  <a:gd name="connsiteX16" fmla="*/ 5175250 w 5175250"/>
                  <a:gd name="connsiteY16" fmla="*/ 901701 h 908051"/>
                  <a:gd name="connsiteX17" fmla="*/ 4997450 w 5175250"/>
                  <a:gd name="connsiteY17" fmla="*/ 901701 h 908051"/>
                  <a:gd name="connsiteX18" fmla="*/ 4921250 w 5175250"/>
                  <a:gd name="connsiteY18" fmla="*/ 762001 h 908051"/>
                  <a:gd name="connsiteX0" fmla="*/ 4948673 w 5202673"/>
                  <a:gd name="connsiteY0" fmla="*/ 762001 h 908051"/>
                  <a:gd name="connsiteX1" fmla="*/ 4085073 w 5202673"/>
                  <a:gd name="connsiteY1" fmla="*/ 762001 h 908051"/>
                  <a:gd name="connsiteX2" fmla="*/ 4002523 w 5202673"/>
                  <a:gd name="connsiteY2" fmla="*/ 889001 h 908051"/>
                  <a:gd name="connsiteX3" fmla="*/ 1722873 w 5202673"/>
                  <a:gd name="connsiteY3" fmla="*/ 889001 h 908051"/>
                  <a:gd name="connsiteX4" fmla="*/ 1633973 w 5202673"/>
                  <a:gd name="connsiteY4" fmla="*/ 762001 h 908051"/>
                  <a:gd name="connsiteX5" fmla="*/ 751323 w 5202673"/>
                  <a:gd name="connsiteY5" fmla="*/ 762001 h 908051"/>
                  <a:gd name="connsiteX6" fmla="*/ 668773 w 5202673"/>
                  <a:gd name="connsiteY6" fmla="*/ 908051 h 908051"/>
                  <a:gd name="connsiteX7" fmla="*/ 135373 w 5202673"/>
                  <a:gd name="connsiteY7" fmla="*/ 908051 h 908051"/>
                  <a:gd name="connsiteX8" fmla="*/ 160773 w 5202673"/>
                  <a:gd name="connsiteY8" fmla="*/ 825501 h 908051"/>
                  <a:gd name="connsiteX9" fmla="*/ 59173 w 5202673"/>
                  <a:gd name="connsiteY9" fmla="*/ 806451 h 908051"/>
                  <a:gd name="connsiteX10" fmla="*/ 27423 w 5202673"/>
                  <a:gd name="connsiteY10" fmla="*/ 711201 h 908051"/>
                  <a:gd name="connsiteX11" fmla="*/ 103623 w 5202673"/>
                  <a:gd name="connsiteY11" fmla="*/ 641351 h 908051"/>
                  <a:gd name="connsiteX12" fmla="*/ 1110098 w 5202673"/>
                  <a:gd name="connsiteY12" fmla="*/ 62708 h 908051"/>
                  <a:gd name="connsiteX13" fmla="*/ 1475223 w 5202673"/>
                  <a:gd name="connsiteY13" fmla="*/ 1 h 908051"/>
                  <a:gd name="connsiteX14" fmla="*/ 1602223 w 5202673"/>
                  <a:gd name="connsiteY14" fmla="*/ 1 h 908051"/>
                  <a:gd name="connsiteX15" fmla="*/ 5202673 w 5202673"/>
                  <a:gd name="connsiteY15" fmla="*/ 1 h 908051"/>
                  <a:gd name="connsiteX16" fmla="*/ 5202673 w 5202673"/>
                  <a:gd name="connsiteY16" fmla="*/ 901701 h 908051"/>
                  <a:gd name="connsiteX17" fmla="*/ 5024873 w 5202673"/>
                  <a:gd name="connsiteY17" fmla="*/ 901701 h 908051"/>
                  <a:gd name="connsiteX18" fmla="*/ 4948673 w 5202673"/>
                  <a:gd name="connsiteY18" fmla="*/ 762001 h 908051"/>
                  <a:gd name="connsiteX0" fmla="*/ 4921250 w 5175250"/>
                  <a:gd name="connsiteY0" fmla="*/ 762001 h 908051"/>
                  <a:gd name="connsiteX1" fmla="*/ 4057650 w 5175250"/>
                  <a:gd name="connsiteY1" fmla="*/ 762001 h 908051"/>
                  <a:gd name="connsiteX2" fmla="*/ 3975100 w 5175250"/>
                  <a:gd name="connsiteY2" fmla="*/ 889001 h 908051"/>
                  <a:gd name="connsiteX3" fmla="*/ 1695450 w 5175250"/>
                  <a:gd name="connsiteY3" fmla="*/ 889001 h 908051"/>
                  <a:gd name="connsiteX4" fmla="*/ 1606550 w 5175250"/>
                  <a:gd name="connsiteY4" fmla="*/ 762001 h 908051"/>
                  <a:gd name="connsiteX5" fmla="*/ 723900 w 5175250"/>
                  <a:gd name="connsiteY5" fmla="*/ 762001 h 908051"/>
                  <a:gd name="connsiteX6" fmla="*/ 641350 w 5175250"/>
                  <a:gd name="connsiteY6" fmla="*/ 908051 h 908051"/>
                  <a:gd name="connsiteX7" fmla="*/ 107950 w 5175250"/>
                  <a:gd name="connsiteY7" fmla="*/ 908051 h 908051"/>
                  <a:gd name="connsiteX8" fmla="*/ 133350 w 5175250"/>
                  <a:gd name="connsiteY8" fmla="*/ 825501 h 908051"/>
                  <a:gd name="connsiteX9" fmla="*/ 31750 w 5175250"/>
                  <a:gd name="connsiteY9" fmla="*/ 806451 h 908051"/>
                  <a:gd name="connsiteX10" fmla="*/ 0 w 5175250"/>
                  <a:gd name="connsiteY10" fmla="*/ 711201 h 908051"/>
                  <a:gd name="connsiteX11" fmla="*/ 76200 w 5175250"/>
                  <a:gd name="connsiteY11" fmla="*/ 641351 h 908051"/>
                  <a:gd name="connsiteX12" fmla="*/ 1082675 w 5175250"/>
                  <a:gd name="connsiteY12" fmla="*/ 62708 h 908051"/>
                  <a:gd name="connsiteX13" fmla="*/ 1447800 w 5175250"/>
                  <a:gd name="connsiteY13" fmla="*/ 1 h 908051"/>
                  <a:gd name="connsiteX14" fmla="*/ 1574800 w 5175250"/>
                  <a:gd name="connsiteY14" fmla="*/ 1 h 908051"/>
                  <a:gd name="connsiteX15" fmla="*/ 5175250 w 5175250"/>
                  <a:gd name="connsiteY15" fmla="*/ 1 h 908051"/>
                  <a:gd name="connsiteX16" fmla="*/ 5175250 w 5175250"/>
                  <a:gd name="connsiteY16" fmla="*/ 901701 h 908051"/>
                  <a:gd name="connsiteX17" fmla="*/ 4997450 w 5175250"/>
                  <a:gd name="connsiteY17" fmla="*/ 901701 h 908051"/>
                  <a:gd name="connsiteX18" fmla="*/ 4921250 w 5175250"/>
                  <a:gd name="connsiteY18" fmla="*/ 762001 h 908051"/>
                  <a:gd name="connsiteX0" fmla="*/ 4921250 w 5175250"/>
                  <a:gd name="connsiteY0" fmla="*/ 765053 h 911103"/>
                  <a:gd name="connsiteX1" fmla="*/ 4057650 w 5175250"/>
                  <a:gd name="connsiteY1" fmla="*/ 765053 h 911103"/>
                  <a:gd name="connsiteX2" fmla="*/ 3975100 w 5175250"/>
                  <a:gd name="connsiteY2" fmla="*/ 892053 h 911103"/>
                  <a:gd name="connsiteX3" fmla="*/ 1695450 w 5175250"/>
                  <a:gd name="connsiteY3" fmla="*/ 892053 h 911103"/>
                  <a:gd name="connsiteX4" fmla="*/ 1606550 w 5175250"/>
                  <a:gd name="connsiteY4" fmla="*/ 765053 h 911103"/>
                  <a:gd name="connsiteX5" fmla="*/ 723900 w 5175250"/>
                  <a:gd name="connsiteY5" fmla="*/ 765053 h 911103"/>
                  <a:gd name="connsiteX6" fmla="*/ 641350 w 5175250"/>
                  <a:gd name="connsiteY6" fmla="*/ 911103 h 911103"/>
                  <a:gd name="connsiteX7" fmla="*/ 107950 w 5175250"/>
                  <a:gd name="connsiteY7" fmla="*/ 911103 h 911103"/>
                  <a:gd name="connsiteX8" fmla="*/ 133350 w 5175250"/>
                  <a:gd name="connsiteY8" fmla="*/ 828553 h 911103"/>
                  <a:gd name="connsiteX9" fmla="*/ 31750 w 5175250"/>
                  <a:gd name="connsiteY9" fmla="*/ 809503 h 911103"/>
                  <a:gd name="connsiteX10" fmla="*/ 0 w 5175250"/>
                  <a:gd name="connsiteY10" fmla="*/ 714253 h 911103"/>
                  <a:gd name="connsiteX11" fmla="*/ 207169 w 5175250"/>
                  <a:gd name="connsiteY11" fmla="*/ 520578 h 911103"/>
                  <a:gd name="connsiteX12" fmla="*/ 1082675 w 5175250"/>
                  <a:gd name="connsiteY12" fmla="*/ 65760 h 911103"/>
                  <a:gd name="connsiteX13" fmla="*/ 1447800 w 5175250"/>
                  <a:gd name="connsiteY13" fmla="*/ 3053 h 911103"/>
                  <a:gd name="connsiteX14" fmla="*/ 1574800 w 5175250"/>
                  <a:gd name="connsiteY14" fmla="*/ 3053 h 911103"/>
                  <a:gd name="connsiteX15" fmla="*/ 5175250 w 5175250"/>
                  <a:gd name="connsiteY15" fmla="*/ 3053 h 911103"/>
                  <a:gd name="connsiteX16" fmla="*/ 5175250 w 5175250"/>
                  <a:gd name="connsiteY16" fmla="*/ 904753 h 911103"/>
                  <a:gd name="connsiteX17" fmla="*/ 4997450 w 5175250"/>
                  <a:gd name="connsiteY17" fmla="*/ 904753 h 911103"/>
                  <a:gd name="connsiteX18" fmla="*/ 4921250 w 5175250"/>
                  <a:gd name="connsiteY18" fmla="*/ 765053 h 911103"/>
                  <a:gd name="connsiteX0" fmla="*/ 4921250 w 5175250"/>
                  <a:gd name="connsiteY0" fmla="*/ 763057 h 909107"/>
                  <a:gd name="connsiteX1" fmla="*/ 4057650 w 5175250"/>
                  <a:gd name="connsiteY1" fmla="*/ 763057 h 909107"/>
                  <a:gd name="connsiteX2" fmla="*/ 3975100 w 5175250"/>
                  <a:gd name="connsiteY2" fmla="*/ 890057 h 909107"/>
                  <a:gd name="connsiteX3" fmla="*/ 1695450 w 5175250"/>
                  <a:gd name="connsiteY3" fmla="*/ 890057 h 909107"/>
                  <a:gd name="connsiteX4" fmla="*/ 1606550 w 5175250"/>
                  <a:gd name="connsiteY4" fmla="*/ 763057 h 909107"/>
                  <a:gd name="connsiteX5" fmla="*/ 723900 w 5175250"/>
                  <a:gd name="connsiteY5" fmla="*/ 763057 h 909107"/>
                  <a:gd name="connsiteX6" fmla="*/ 641350 w 5175250"/>
                  <a:gd name="connsiteY6" fmla="*/ 909107 h 909107"/>
                  <a:gd name="connsiteX7" fmla="*/ 107950 w 5175250"/>
                  <a:gd name="connsiteY7" fmla="*/ 909107 h 909107"/>
                  <a:gd name="connsiteX8" fmla="*/ 133350 w 5175250"/>
                  <a:gd name="connsiteY8" fmla="*/ 826557 h 909107"/>
                  <a:gd name="connsiteX9" fmla="*/ 31750 w 5175250"/>
                  <a:gd name="connsiteY9" fmla="*/ 807507 h 909107"/>
                  <a:gd name="connsiteX10" fmla="*/ 0 w 5175250"/>
                  <a:gd name="connsiteY10" fmla="*/ 712257 h 909107"/>
                  <a:gd name="connsiteX11" fmla="*/ 297657 w 5175250"/>
                  <a:gd name="connsiteY11" fmla="*/ 459051 h 909107"/>
                  <a:gd name="connsiteX12" fmla="*/ 1082675 w 5175250"/>
                  <a:gd name="connsiteY12" fmla="*/ 63764 h 909107"/>
                  <a:gd name="connsiteX13" fmla="*/ 1447800 w 5175250"/>
                  <a:gd name="connsiteY13" fmla="*/ 1057 h 909107"/>
                  <a:gd name="connsiteX14" fmla="*/ 1574800 w 5175250"/>
                  <a:gd name="connsiteY14" fmla="*/ 1057 h 909107"/>
                  <a:gd name="connsiteX15" fmla="*/ 5175250 w 5175250"/>
                  <a:gd name="connsiteY15" fmla="*/ 1057 h 909107"/>
                  <a:gd name="connsiteX16" fmla="*/ 5175250 w 5175250"/>
                  <a:gd name="connsiteY16" fmla="*/ 902757 h 909107"/>
                  <a:gd name="connsiteX17" fmla="*/ 4997450 w 5175250"/>
                  <a:gd name="connsiteY17" fmla="*/ 902757 h 909107"/>
                  <a:gd name="connsiteX18" fmla="*/ 4921250 w 5175250"/>
                  <a:gd name="connsiteY18" fmla="*/ 763057 h 909107"/>
                  <a:gd name="connsiteX0" fmla="*/ 4921250 w 5175250"/>
                  <a:gd name="connsiteY0" fmla="*/ 763057 h 909107"/>
                  <a:gd name="connsiteX1" fmla="*/ 4057650 w 5175250"/>
                  <a:gd name="connsiteY1" fmla="*/ 763057 h 909107"/>
                  <a:gd name="connsiteX2" fmla="*/ 3975100 w 5175250"/>
                  <a:gd name="connsiteY2" fmla="*/ 890057 h 909107"/>
                  <a:gd name="connsiteX3" fmla="*/ 1695450 w 5175250"/>
                  <a:gd name="connsiteY3" fmla="*/ 890057 h 909107"/>
                  <a:gd name="connsiteX4" fmla="*/ 1606550 w 5175250"/>
                  <a:gd name="connsiteY4" fmla="*/ 763057 h 909107"/>
                  <a:gd name="connsiteX5" fmla="*/ 723900 w 5175250"/>
                  <a:gd name="connsiteY5" fmla="*/ 763057 h 909107"/>
                  <a:gd name="connsiteX6" fmla="*/ 641350 w 5175250"/>
                  <a:gd name="connsiteY6" fmla="*/ 909107 h 909107"/>
                  <a:gd name="connsiteX7" fmla="*/ 107950 w 5175250"/>
                  <a:gd name="connsiteY7" fmla="*/ 909107 h 909107"/>
                  <a:gd name="connsiteX8" fmla="*/ 133350 w 5175250"/>
                  <a:gd name="connsiteY8" fmla="*/ 826557 h 909107"/>
                  <a:gd name="connsiteX9" fmla="*/ 31750 w 5175250"/>
                  <a:gd name="connsiteY9" fmla="*/ 807507 h 909107"/>
                  <a:gd name="connsiteX10" fmla="*/ 0 w 5175250"/>
                  <a:gd name="connsiteY10" fmla="*/ 712257 h 909107"/>
                  <a:gd name="connsiteX11" fmla="*/ 297657 w 5175250"/>
                  <a:gd name="connsiteY11" fmla="*/ 459051 h 909107"/>
                  <a:gd name="connsiteX12" fmla="*/ 1082675 w 5175250"/>
                  <a:gd name="connsiteY12" fmla="*/ 63764 h 909107"/>
                  <a:gd name="connsiteX13" fmla="*/ 1447800 w 5175250"/>
                  <a:gd name="connsiteY13" fmla="*/ 1057 h 909107"/>
                  <a:gd name="connsiteX14" fmla="*/ 1574800 w 5175250"/>
                  <a:gd name="connsiteY14" fmla="*/ 1057 h 909107"/>
                  <a:gd name="connsiteX15" fmla="*/ 5175250 w 5175250"/>
                  <a:gd name="connsiteY15" fmla="*/ 1057 h 909107"/>
                  <a:gd name="connsiteX16" fmla="*/ 5175250 w 5175250"/>
                  <a:gd name="connsiteY16" fmla="*/ 902757 h 909107"/>
                  <a:gd name="connsiteX17" fmla="*/ 4997450 w 5175250"/>
                  <a:gd name="connsiteY17" fmla="*/ 902757 h 909107"/>
                  <a:gd name="connsiteX18" fmla="*/ 4921250 w 5175250"/>
                  <a:gd name="connsiteY18" fmla="*/ 763057 h 909107"/>
                  <a:gd name="connsiteX0" fmla="*/ 4921250 w 5175250"/>
                  <a:gd name="connsiteY0" fmla="*/ 763057 h 909107"/>
                  <a:gd name="connsiteX1" fmla="*/ 4057650 w 5175250"/>
                  <a:gd name="connsiteY1" fmla="*/ 763057 h 909107"/>
                  <a:gd name="connsiteX2" fmla="*/ 3975100 w 5175250"/>
                  <a:gd name="connsiteY2" fmla="*/ 890057 h 909107"/>
                  <a:gd name="connsiteX3" fmla="*/ 1695450 w 5175250"/>
                  <a:gd name="connsiteY3" fmla="*/ 890057 h 909107"/>
                  <a:gd name="connsiteX4" fmla="*/ 1606550 w 5175250"/>
                  <a:gd name="connsiteY4" fmla="*/ 763057 h 909107"/>
                  <a:gd name="connsiteX5" fmla="*/ 723900 w 5175250"/>
                  <a:gd name="connsiteY5" fmla="*/ 763057 h 909107"/>
                  <a:gd name="connsiteX6" fmla="*/ 641350 w 5175250"/>
                  <a:gd name="connsiteY6" fmla="*/ 909107 h 909107"/>
                  <a:gd name="connsiteX7" fmla="*/ 107950 w 5175250"/>
                  <a:gd name="connsiteY7" fmla="*/ 909107 h 909107"/>
                  <a:gd name="connsiteX8" fmla="*/ 133350 w 5175250"/>
                  <a:gd name="connsiteY8" fmla="*/ 826557 h 909107"/>
                  <a:gd name="connsiteX9" fmla="*/ 31750 w 5175250"/>
                  <a:gd name="connsiteY9" fmla="*/ 807507 h 909107"/>
                  <a:gd name="connsiteX10" fmla="*/ 0 w 5175250"/>
                  <a:gd name="connsiteY10" fmla="*/ 712257 h 909107"/>
                  <a:gd name="connsiteX11" fmla="*/ 297657 w 5175250"/>
                  <a:gd name="connsiteY11" fmla="*/ 459051 h 909107"/>
                  <a:gd name="connsiteX12" fmla="*/ 1082675 w 5175250"/>
                  <a:gd name="connsiteY12" fmla="*/ 63764 h 909107"/>
                  <a:gd name="connsiteX13" fmla="*/ 1447800 w 5175250"/>
                  <a:gd name="connsiteY13" fmla="*/ 1057 h 909107"/>
                  <a:gd name="connsiteX14" fmla="*/ 1574800 w 5175250"/>
                  <a:gd name="connsiteY14" fmla="*/ 1057 h 909107"/>
                  <a:gd name="connsiteX15" fmla="*/ 5175250 w 5175250"/>
                  <a:gd name="connsiteY15" fmla="*/ 1057 h 909107"/>
                  <a:gd name="connsiteX16" fmla="*/ 5175250 w 5175250"/>
                  <a:gd name="connsiteY16" fmla="*/ 902757 h 909107"/>
                  <a:gd name="connsiteX17" fmla="*/ 4997450 w 5175250"/>
                  <a:gd name="connsiteY17" fmla="*/ 902757 h 909107"/>
                  <a:gd name="connsiteX18" fmla="*/ 4921250 w 5175250"/>
                  <a:gd name="connsiteY18" fmla="*/ 763057 h 909107"/>
                  <a:gd name="connsiteX0" fmla="*/ 4921250 w 5175250"/>
                  <a:gd name="connsiteY0" fmla="*/ 762005 h 908055"/>
                  <a:gd name="connsiteX1" fmla="*/ 4057650 w 5175250"/>
                  <a:gd name="connsiteY1" fmla="*/ 762005 h 908055"/>
                  <a:gd name="connsiteX2" fmla="*/ 3975100 w 5175250"/>
                  <a:gd name="connsiteY2" fmla="*/ 889005 h 908055"/>
                  <a:gd name="connsiteX3" fmla="*/ 1695450 w 5175250"/>
                  <a:gd name="connsiteY3" fmla="*/ 889005 h 908055"/>
                  <a:gd name="connsiteX4" fmla="*/ 1606550 w 5175250"/>
                  <a:gd name="connsiteY4" fmla="*/ 762005 h 908055"/>
                  <a:gd name="connsiteX5" fmla="*/ 723900 w 5175250"/>
                  <a:gd name="connsiteY5" fmla="*/ 762005 h 908055"/>
                  <a:gd name="connsiteX6" fmla="*/ 641350 w 5175250"/>
                  <a:gd name="connsiteY6" fmla="*/ 908055 h 908055"/>
                  <a:gd name="connsiteX7" fmla="*/ 107950 w 5175250"/>
                  <a:gd name="connsiteY7" fmla="*/ 908055 h 908055"/>
                  <a:gd name="connsiteX8" fmla="*/ 133350 w 5175250"/>
                  <a:gd name="connsiteY8" fmla="*/ 825505 h 908055"/>
                  <a:gd name="connsiteX9" fmla="*/ 31750 w 5175250"/>
                  <a:gd name="connsiteY9" fmla="*/ 806455 h 908055"/>
                  <a:gd name="connsiteX10" fmla="*/ 0 w 5175250"/>
                  <a:gd name="connsiteY10" fmla="*/ 711205 h 908055"/>
                  <a:gd name="connsiteX11" fmla="*/ 297657 w 5175250"/>
                  <a:gd name="connsiteY11" fmla="*/ 457999 h 908055"/>
                  <a:gd name="connsiteX12" fmla="*/ 1051718 w 5175250"/>
                  <a:gd name="connsiteY12" fmla="*/ 86524 h 908055"/>
                  <a:gd name="connsiteX13" fmla="*/ 1447800 w 5175250"/>
                  <a:gd name="connsiteY13" fmla="*/ 5 h 908055"/>
                  <a:gd name="connsiteX14" fmla="*/ 1574800 w 5175250"/>
                  <a:gd name="connsiteY14" fmla="*/ 5 h 908055"/>
                  <a:gd name="connsiteX15" fmla="*/ 5175250 w 5175250"/>
                  <a:gd name="connsiteY15" fmla="*/ 5 h 908055"/>
                  <a:gd name="connsiteX16" fmla="*/ 5175250 w 5175250"/>
                  <a:gd name="connsiteY16" fmla="*/ 901705 h 908055"/>
                  <a:gd name="connsiteX17" fmla="*/ 4997450 w 5175250"/>
                  <a:gd name="connsiteY17" fmla="*/ 901705 h 908055"/>
                  <a:gd name="connsiteX18" fmla="*/ 4921250 w 5175250"/>
                  <a:gd name="connsiteY18" fmla="*/ 762005 h 908055"/>
                  <a:gd name="connsiteX0" fmla="*/ 4921250 w 5175250"/>
                  <a:gd name="connsiteY0" fmla="*/ 762012 h 908062"/>
                  <a:gd name="connsiteX1" fmla="*/ 4057650 w 5175250"/>
                  <a:gd name="connsiteY1" fmla="*/ 762012 h 908062"/>
                  <a:gd name="connsiteX2" fmla="*/ 3975100 w 5175250"/>
                  <a:gd name="connsiteY2" fmla="*/ 889012 h 908062"/>
                  <a:gd name="connsiteX3" fmla="*/ 1695450 w 5175250"/>
                  <a:gd name="connsiteY3" fmla="*/ 889012 h 908062"/>
                  <a:gd name="connsiteX4" fmla="*/ 1606550 w 5175250"/>
                  <a:gd name="connsiteY4" fmla="*/ 762012 h 908062"/>
                  <a:gd name="connsiteX5" fmla="*/ 723900 w 5175250"/>
                  <a:gd name="connsiteY5" fmla="*/ 762012 h 908062"/>
                  <a:gd name="connsiteX6" fmla="*/ 641350 w 5175250"/>
                  <a:gd name="connsiteY6" fmla="*/ 908062 h 908062"/>
                  <a:gd name="connsiteX7" fmla="*/ 107950 w 5175250"/>
                  <a:gd name="connsiteY7" fmla="*/ 908062 h 908062"/>
                  <a:gd name="connsiteX8" fmla="*/ 133350 w 5175250"/>
                  <a:gd name="connsiteY8" fmla="*/ 825512 h 908062"/>
                  <a:gd name="connsiteX9" fmla="*/ 31750 w 5175250"/>
                  <a:gd name="connsiteY9" fmla="*/ 806462 h 908062"/>
                  <a:gd name="connsiteX10" fmla="*/ 0 w 5175250"/>
                  <a:gd name="connsiteY10" fmla="*/ 711212 h 908062"/>
                  <a:gd name="connsiteX11" fmla="*/ 297657 w 5175250"/>
                  <a:gd name="connsiteY11" fmla="*/ 458006 h 908062"/>
                  <a:gd name="connsiteX12" fmla="*/ 1044575 w 5175250"/>
                  <a:gd name="connsiteY12" fmla="*/ 79388 h 908062"/>
                  <a:gd name="connsiteX13" fmla="*/ 1447800 w 5175250"/>
                  <a:gd name="connsiteY13" fmla="*/ 12 h 908062"/>
                  <a:gd name="connsiteX14" fmla="*/ 1574800 w 5175250"/>
                  <a:gd name="connsiteY14" fmla="*/ 12 h 908062"/>
                  <a:gd name="connsiteX15" fmla="*/ 5175250 w 5175250"/>
                  <a:gd name="connsiteY15" fmla="*/ 12 h 908062"/>
                  <a:gd name="connsiteX16" fmla="*/ 5175250 w 5175250"/>
                  <a:gd name="connsiteY16" fmla="*/ 901712 h 908062"/>
                  <a:gd name="connsiteX17" fmla="*/ 4997450 w 5175250"/>
                  <a:gd name="connsiteY17" fmla="*/ 901712 h 908062"/>
                  <a:gd name="connsiteX18" fmla="*/ 4921250 w 5175250"/>
                  <a:gd name="connsiteY18" fmla="*/ 762012 h 908062"/>
                  <a:gd name="connsiteX0" fmla="*/ 4938241 w 5192241"/>
                  <a:gd name="connsiteY0" fmla="*/ 762012 h 908062"/>
                  <a:gd name="connsiteX1" fmla="*/ 4074641 w 5192241"/>
                  <a:gd name="connsiteY1" fmla="*/ 762012 h 908062"/>
                  <a:gd name="connsiteX2" fmla="*/ 3992091 w 5192241"/>
                  <a:gd name="connsiteY2" fmla="*/ 889012 h 908062"/>
                  <a:gd name="connsiteX3" fmla="*/ 1712441 w 5192241"/>
                  <a:gd name="connsiteY3" fmla="*/ 889012 h 908062"/>
                  <a:gd name="connsiteX4" fmla="*/ 1623541 w 5192241"/>
                  <a:gd name="connsiteY4" fmla="*/ 762012 h 908062"/>
                  <a:gd name="connsiteX5" fmla="*/ 740891 w 5192241"/>
                  <a:gd name="connsiteY5" fmla="*/ 762012 h 908062"/>
                  <a:gd name="connsiteX6" fmla="*/ 658341 w 5192241"/>
                  <a:gd name="connsiteY6" fmla="*/ 908062 h 908062"/>
                  <a:gd name="connsiteX7" fmla="*/ 124941 w 5192241"/>
                  <a:gd name="connsiteY7" fmla="*/ 908062 h 908062"/>
                  <a:gd name="connsiteX8" fmla="*/ 150341 w 5192241"/>
                  <a:gd name="connsiteY8" fmla="*/ 825512 h 908062"/>
                  <a:gd name="connsiteX9" fmla="*/ 48741 w 5192241"/>
                  <a:gd name="connsiteY9" fmla="*/ 806462 h 908062"/>
                  <a:gd name="connsiteX10" fmla="*/ 16991 w 5192241"/>
                  <a:gd name="connsiteY10" fmla="*/ 711212 h 908062"/>
                  <a:gd name="connsiteX11" fmla="*/ 314648 w 5192241"/>
                  <a:gd name="connsiteY11" fmla="*/ 458006 h 908062"/>
                  <a:gd name="connsiteX12" fmla="*/ 1061566 w 5192241"/>
                  <a:gd name="connsiteY12" fmla="*/ 79388 h 908062"/>
                  <a:gd name="connsiteX13" fmla="*/ 1464791 w 5192241"/>
                  <a:gd name="connsiteY13" fmla="*/ 12 h 908062"/>
                  <a:gd name="connsiteX14" fmla="*/ 1591791 w 5192241"/>
                  <a:gd name="connsiteY14" fmla="*/ 12 h 908062"/>
                  <a:gd name="connsiteX15" fmla="*/ 5192241 w 5192241"/>
                  <a:gd name="connsiteY15" fmla="*/ 12 h 908062"/>
                  <a:gd name="connsiteX16" fmla="*/ 5192241 w 5192241"/>
                  <a:gd name="connsiteY16" fmla="*/ 901712 h 908062"/>
                  <a:gd name="connsiteX17" fmla="*/ 5014441 w 5192241"/>
                  <a:gd name="connsiteY17" fmla="*/ 901712 h 908062"/>
                  <a:gd name="connsiteX18" fmla="*/ 4938241 w 5192241"/>
                  <a:gd name="connsiteY18" fmla="*/ 762012 h 908062"/>
                  <a:gd name="connsiteX0" fmla="*/ 4921250 w 5175250"/>
                  <a:gd name="connsiteY0" fmla="*/ 762012 h 908062"/>
                  <a:gd name="connsiteX1" fmla="*/ 4057650 w 5175250"/>
                  <a:gd name="connsiteY1" fmla="*/ 762012 h 908062"/>
                  <a:gd name="connsiteX2" fmla="*/ 3975100 w 5175250"/>
                  <a:gd name="connsiteY2" fmla="*/ 889012 h 908062"/>
                  <a:gd name="connsiteX3" fmla="*/ 1695450 w 5175250"/>
                  <a:gd name="connsiteY3" fmla="*/ 889012 h 908062"/>
                  <a:gd name="connsiteX4" fmla="*/ 1606550 w 5175250"/>
                  <a:gd name="connsiteY4" fmla="*/ 762012 h 908062"/>
                  <a:gd name="connsiteX5" fmla="*/ 723900 w 5175250"/>
                  <a:gd name="connsiteY5" fmla="*/ 762012 h 908062"/>
                  <a:gd name="connsiteX6" fmla="*/ 641350 w 5175250"/>
                  <a:gd name="connsiteY6" fmla="*/ 908062 h 908062"/>
                  <a:gd name="connsiteX7" fmla="*/ 107950 w 5175250"/>
                  <a:gd name="connsiteY7" fmla="*/ 908062 h 908062"/>
                  <a:gd name="connsiteX8" fmla="*/ 133350 w 5175250"/>
                  <a:gd name="connsiteY8" fmla="*/ 825512 h 908062"/>
                  <a:gd name="connsiteX9" fmla="*/ 0 w 5175250"/>
                  <a:gd name="connsiteY9" fmla="*/ 711212 h 908062"/>
                  <a:gd name="connsiteX10" fmla="*/ 297657 w 5175250"/>
                  <a:gd name="connsiteY10" fmla="*/ 458006 h 908062"/>
                  <a:gd name="connsiteX11" fmla="*/ 1044575 w 5175250"/>
                  <a:gd name="connsiteY11" fmla="*/ 79388 h 908062"/>
                  <a:gd name="connsiteX12" fmla="*/ 1447800 w 5175250"/>
                  <a:gd name="connsiteY12" fmla="*/ 12 h 908062"/>
                  <a:gd name="connsiteX13" fmla="*/ 1574800 w 5175250"/>
                  <a:gd name="connsiteY13" fmla="*/ 12 h 908062"/>
                  <a:gd name="connsiteX14" fmla="*/ 5175250 w 5175250"/>
                  <a:gd name="connsiteY14" fmla="*/ 12 h 908062"/>
                  <a:gd name="connsiteX15" fmla="*/ 5175250 w 5175250"/>
                  <a:gd name="connsiteY15" fmla="*/ 901712 h 908062"/>
                  <a:gd name="connsiteX16" fmla="*/ 4997450 w 5175250"/>
                  <a:gd name="connsiteY16" fmla="*/ 901712 h 908062"/>
                  <a:gd name="connsiteX17" fmla="*/ 4921250 w 5175250"/>
                  <a:gd name="connsiteY17" fmla="*/ 762012 h 908062"/>
                  <a:gd name="connsiteX0" fmla="*/ 4924728 w 5178728"/>
                  <a:gd name="connsiteY0" fmla="*/ 762012 h 908062"/>
                  <a:gd name="connsiteX1" fmla="*/ 4061128 w 5178728"/>
                  <a:gd name="connsiteY1" fmla="*/ 762012 h 908062"/>
                  <a:gd name="connsiteX2" fmla="*/ 3978578 w 5178728"/>
                  <a:gd name="connsiteY2" fmla="*/ 889012 h 908062"/>
                  <a:gd name="connsiteX3" fmla="*/ 1698928 w 5178728"/>
                  <a:gd name="connsiteY3" fmla="*/ 889012 h 908062"/>
                  <a:gd name="connsiteX4" fmla="*/ 1610028 w 5178728"/>
                  <a:gd name="connsiteY4" fmla="*/ 762012 h 908062"/>
                  <a:gd name="connsiteX5" fmla="*/ 727378 w 5178728"/>
                  <a:gd name="connsiteY5" fmla="*/ 762012 h 908062"/>
                  <a:gd name="connsiteX6" fmla="*/ 644828 w 5178728"/>
                  <a:gd name="connsiteY6" fmla="*/ 908062 h 908062"/>
                  <a:gd name="connsiteX7" fmla="*/ 111428 w 5178728"/>
                  <a:gd name="connsiteY7" fmla="*/ 908062 h 908062"/>
                  <a:gd name="connsiteX8" fmla="*/ 136828 w 5178728"/>
                  <a:gd name="connsiteY8" fmla="*/ 825512 h 908062"/>
                  <a:gd name="connsiteX9" fmla="*/ 3478 w 5178728"/>
                  <a:gd name="connsiteY9" fmla="*/ 711212 h 908062"/>
                  <a:gd name="connsiteX10" fmla="*/ 301135 w 5178728"/>
                  <a:gd name="connsiteY10" fmla="*/ 458006 h 908062"/>
                  <a:gd name="connsiteX11" fmla="*/ 1048053 w 5178728"/>
                  <a:gd name="connsiteY11" fmla="*/ 79388 h 908062"/>
                  <a:gd name="connsiteX12" fmla="*/ 1451278 w 5178728"/>
                  <a:gd name="connsiteY12" fmla="*/ 12 h 908062"/>
                  <a:gd name="connsiteX13" fmla="*/ 1578278 w 5178728"/>
                  <a:gd name="connsiteY13" fmla="*/ 12 h 908062"/>
                  <a:gd name="connsiteX14" fmla="*/ 5178728 w 5178728"/>
                  <a:gd name="connsiteY14" fmla="*/ 12 h 908062"/>
                  <a:gd name="connsiteX15" fmla="*/ 5178728 w 5178728"/>
                  <a:gd name="connsiteY15" fmla="*/ 901712 h 908062"/>
                  <a:gd name="connsiteX16" fmla="*/ 5000928 w 5178728"/>
                  <a:gd name="connsiteY16" fmla="*/ 901712 h 908062"/>
                  <a:gd name="connsiteX17" fmla="*/ 4924728 w 5178728"/>
                  <a:gd name="connsiteY17" fmla="*/ 762012 h 908062"/>
                  <a:gd name="connsiteX0" fmla="*/ 4921653 w 5175653"/>
                  <a:gd name="connsiteY0" fmla="*/ 762012 h 908062"/>
                  <a:gd name="connsiteX1" fmla="*/ 4058053 w 5175653"/>
                  <a:gd name="connsiteY1" fmla="*/ 762012 h 908062"/>
                  <a:gd name="connsiteX2" fmla="*/ 3975503 w 5175653"/>
                  <a:gd name="connsiteY2" fmla="*/ 889012 h 908062"/>
                  <a:gd name="connsiteX3" fmla="*/ 1695853 w 5175653"/>
                  <a:gd name="connsiteY3" fmla="*/ 889012 h 908062"/>
                  <a:gd name="connsiteX4" fmla="*/ 1606953 w 5175653"/>
                  <a:gd name="connsiteY4" fmla="*/ 762012 h 908062"/>
                  <a:gd name="connsiteX5" fmla="*/ 724303 w 5175653"/>
                  <a:gd name="connsiteY5" fmla="*/ 762012 h 908062"/>
                  <a:gd name="connsiteX6" fmla="*/ 641753 w 5175653"/>
                  <a:gd name="connsiteY6" fmla="*/ 908062 h 908062"/>
                  <a:gd name="connsiteX7" fmla="*/ 108353 w 5175653"/>
                  <a:gd name="connsiteY7" fmla="*/ 908062 h 908062"/>
                  <a:gd name="connsiteX8" fmla="*/ 133753 w 5175653"/>
                  <a:gd name="connsiteY8" fmla="*/ 825512 h 908062"/>
                  <a:gd name="connsiteX9" fmla="*/ 403 w 5175653"/>
                  <a:gd name="connsiteY9" fmla="*/ 711212 h 908062"/>
                  <a:gd name="connsiteX10" fmla="*/ 298060 w 5175653"/>
                  <a:gd name="connsiteY10" fmla="*/ 458006 h 908062"/>
                  <a:gd name="connsiteX11" fmla="*/ 1044978 w 5175653"/>
                  <a:gd name="connsiteY11" fmla="*/ 79388 h 908062"/>
                  <a:gd name="connsiteX12" fmla="*/ 1448203 w 5175653"/>
                  <a:gd name="connsiteY12" fmla="*/ 12 h 908062"/>
                  <a:gd name="connsiteX13" fmla="*/ 1575203 w 5175653"/>
                  <a:gd name="connsiteY13" fmla="*/ 12 h 908062"/>
                  <a:gd name="connsiteX14" fmla="*/ 5175653 w 5175653"/>
                  <a:gd name="connsiteY14" fmla="*/ 12 h 908062"/>
                  <a:gd name="connsiteX15" fmla="*/ 5175653 w 5175653"/>
                  <a:gd name="connsiteY15" fmla="*/ 901712 h 908062"/>
                  <a:gd name="connsiteX16" fmla="*/ 4997853 w 5175653"/>
                  <a:gd name="connsiteY16" fmla="*/ 901712 h 908062"/>
                  <a:gd name="connsiteX17" fmla="*/ 4921653 w 5175653"/>
                  <a:gd name="connsiteY17" fmla="*/ 762012 h 908062"/>
                  <a:gd name="connsiteX0" fmla="*/ 4907415 w 5161415"/>
                  <a:gd name="connsiteY0" fmla="*/ 762012 h 908062"/>
                  <a:gd name="connsiteX1" fmla="*/ 4043815 w 5161415"/>
                  <a:gd name="connsiteY1" fmla="*/ 762012 h 908062"/>
                  <a:gd name="connsiteX2" fmla="*/ 3961265 w 5161415"/>
                  <a:gd name="connsiteY2" fmla="*/ 889012 h 908062"/>
                  <a:gd name="connsiteX3" fmla="*/ 1681615 w 5161415"/>
                  <a:gd name="connsiteY3" fmla="*/ 889012 h 908062"/>
                  <a:gd name="connsiteX4" fmla="*/ 1592715 w 5161415"/>
                  <a:gd name="connsiteY4" fmla="*/ 762012 h 908062"/>
                  <a:gd name="connsiteX5" fmla="*/ 710065 w 5161415"/>
                  <a:gd name="connsiteY5" fmla="*/ 762012 h 908062"/>
                  <a:gd name="connsiteX6" fmla="*/ 627515 w 5161415"/>
                  <a:gd name="connsiteY6" fmla="*/ 908062 h 908062"/>
                  <a:gd name="connsiteX7" fmla="*/ 94115 w 5161415"/>
                  <a:gd name="connsiteY7" fmla="*/ 908062 h 908062"/>
                  <a:gd name="connsiteX8" fmla="*/ 119515 w 5161415"/>
                  <a:gd name="connsiteY8" fmla="*/ 825512 h 908062"/>
                  <a:gd name="connsiteX9" fmla="*/ 453 w 5161415"/>
                  <a:gd name="connsiteY9" fmla="*/ 746931 h 908062"/>
                  <a:gd name="connsiteX10" fmla="*/ 283822 w 5161415"/>
                  <a:gd name="connsiteY10" fmla="*/ 458006 h 908062"/>
                  <a:gd name="connsiteX11" fmla="*/ 1030740 w 5161415"/>
                  <a:gd name="connsiteY11" fmla="*/ 79388 h 908062"/>
                  <a:gd name="connsiteX12" fmla="*/ 1433965 w 5161415"/>
                  <a:gd name="connsiteY12" fmla="*/ 12 h 908062"/>
                  <a:gd name="connsiteX13" fmla="*/ 1560965 w 5161415"/>
                  <a:gd name="connsiteY13" fmla="*/ 12 h 908062"/>
                  <a:gd name="connsiteX14" fmla="*/ 5161415 w 5161415"/>
                  <a:gd name="connsiteY14" fmla="*/ 12 h 908062"/>
                  <a:gd name="connsiteX15" fmla="*/ 5161415 w 5161415"/>
                  <a:gd name="connsiteY15" fmla="*/ 901712 h 908062"/>
                  <a:gd name="connsiteX16" fmla="*/ 4983615 w 5161415"/>
                  <a:gd name="connsiteY16" fmla="*/ 901712 h 908062"/>
                  <a:gd name="connsiteX17" fmla="*/ 4907415 w 5161415"/>
                  <a:gd name="connsiteY17" fmla="*/ 762012 h 908062"/>
                  <a:gd name="connsiteX0" fmla="*/ 4906973 w 5160973"/>
                  <a:gd name="connsiteY0" fmla="*/ 762012 h 908062"/>
                  <a:gd name="connsiteX1" fmla="*/ 4043373 w 5160973"/>
                  <a:gd name="connsiteY1" fmla="*/ 762012 h 908062"/>
                  <a:gd name="connsiteX2" fmla="*/ 3960823 w 5160973"/>
                  <a:gd name="connsiteY2" fmla="*/ 889012 h 908062"/>
                  <a:gd name="connsiteX3" fmla="*/ 1681173 w 5160973"/>
                  <a:gd name="connsiteY3" fmla="*/ 889012 h 908062"/>
                  <a:gd name="connsiteX4" fmla="*/ 1592273 w 5160973"/>
                  <a:gd name="connsiteY4" fmla="*/ 762012 h 908062"/>
                  <a:gd name="connsiteX5" fmla="*/ 709623 w 5160973"/>
                  <a:gd name="connsiteY5" fmla="*/ 762012 h 908062"/>
                  <a:gd name="connsiteX6" fmla="*/ 627073 w 5160973"/>
                  <a:gd name="connsiteY6" fmla="*/ 908062 h 908062"/>
                  <a:gd name="connsiteX7" fmla="*/ 93673 w 5160973"/>
                  <a:gd name="connsiteY7" fmla="*/ 908062 h 908062"/>
                  <a:gd name="connsiteX8" fmla="*/ 119073 w 5160973"/>
                  <a:gd name="connsiteY8" fmla="*/ 825512 h 908062"/>
                  <a:gd name="connsiteX9" fmla="*/ 11 w 5160973"/>
                  <a:gd name="connsiteY9" fmla="*/ 746931 h 908062"/>
                  <a:gd name="connsiteX10" fmla="*/ 283380 w 5160973"/>
                  <a:gd name="connsiteY10" fmla="*/ 458006 h 908062"/>
                  <a:gd name="connsiteX11" fmla="*/ 1030298 w 5160973"/>
                  <a:gd name="connsiteY11" fmla="*/ 79388 h 908062"/>
                  <a:gd name="connsiteX12" fmla="*/ 1433523 w 5160973"/>
                  <a:gd name="connsiteY12" fmla="*/ 12 h 908062"/>
                  <a:gd name="connsiteX13" fmla="*/ 1560523 w 5160973"/>
                  <a:gd name="connsiteY13" fmla="*/ 12 h 908062"/>
                  <a:gd name="connsiteX14" fmla="*/ 5160973 w 5160973"/>
                  <a:gd name="connsiteY14" fmla="*/ 12 h 908062"/>
                  <a:gd name="connsiteX15" fmla="*/ 5160973 w 5160973"/>
                  <a:gd name="connsiteY15" fmla="*/ 901712 h 908062"/>
                  <a:gd name="connsiteX16" fmla="*/ 4983173 w 5160973"/>
                  <a:gd name="connsiteY16" fmla="*/ 901712 h 908062"/>
                  <a:gd name="connsiteX17" fmla="*/ 4906973 w 5160973"/>
                  <a:gd name="connsiteY17" fmla="*/ 762012 h 90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60973" h="908062">
                    <a:moveTo>
                      <a:pt x="4906973" y="762012"/>
                    </a:moveTo>
                    <a:lnTo>
                      <a:pt x="4043373" y="762012"/>
                    </a:lnTo>
                    <a:lnTo>
                      <a:pt x="3960823" y="889012"/>
                    </a:lnTo>
                    <a:lnTo>
                      <a:pt x="1681173" y="889012"/>
                    </a:lnTo>
                    <a:lnTo>
                      <a:pt x="1592273" y="762012"/>
                    </a:lnTo>
                    <a:lnTo>
                      <a:pt x="709623" y="762012"/>
                    </a:lnTo>
                    <a:lnTo>
                      <a:pt x="627073" y="908062"/>
                    </a:lnTo>
                    <a:lnTo>
                      <a:pt x="93673" y="908062"/>
                    </a:lnTo>
                    <a:lnTo>
                      <a:pt x="119073" y="825512"/>
                    </a:lnTo>
                    <a:cubicBezTo>
                      <a:pt x="101081" y="792704"/>
                      <a:pt x="-1179" y="834376"/>
                      <a:pt x="11" y="746931"/>
                    </a:cubicBezTo>
                    <a:cubicBezTo>
                      <a:pt x="1201" y="659486"/>
                      <a:pt x="111666" y="569263"/>
                      <a:pt x="283380" y="458006"/>
                    </a:cubicBezTo>
                    <a:cubicBezTo>
                      <a:pt x="455095" y="346749"/>
                      <a:pt x="838608" y="155720"/>
                      <a:pt x="1030298" y="79388"/>
                    </a:cubicBezTo>
                    <a:cubicBezTo>
                      <a:pt x="1221989" y="3056"/>
                      <a:pt x="1349915" y="-252"/>
                      <a:pt x="1433523" y="12"/>
                    </a:cubicBezTo>
                    <a:lnTo>
                      <a:pt x="1560523" y="12"/>
                    </a:lnTo>
                    <a:lnTo>
                      <a:pt x="5160973" y="12"/>
                    </a:lnTo>
                    <a:lnTo>
                      <a:pt x="5160973" y="901712"/>
                    </a:lnTo>
                    <a:lnTo>
                      <a:pt x="4983173" y="901712"/>
                    </a:lnTo>
                    <a:lnTo>
                      <a:pt x="4906973" y="762012"/>
                    </a:lnTo>
                    <a:close/>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90" name="Freeform 89"/>
              <p:cNvSpPr/>
              <p:nvPr/>
            </p:nvSpPr>
            <p:spPr>
              <a:xfrm>
                <a:off x="2138363" y="1824037"/>
                <a:ext cx="214312" cy="166688"/>
              </a:xfrm>
              <a:custGeom>
                <a:avLst/>
                <a:gdLst>
                  <a:gd name="connsiteX0" fmla="*/ 0 w 214312"/>
                  <a:gd name="connsiteY0" fmla="*/ 61912 h 157162"/>
                  <a:gd name="connsiteX1" fmla="*/ 90487 w 214312"/>
                  <a:gd name="connsiteY1" fmla="*/ 157162 h 157162"/>
                  <a:gd name="connsiteX2" fmla="*/ 214312 w 214312"/>
                  <a:gd name="connsiteY2" fmla="*/ 119062 h 157162"/>
                  <a:gd name="connsiteX3" fmla="*/ 214312 w 214312"/>
                  <a:gd name="connsiteY3" fmla="*/ 0 h 157162"/>
                  <a:gd name="connsiteX4" fmla="*/ 0 w 214312"/>
                  <a:gd name="connsiteY4" fmla="*/ 61912 h 157162"/>
                  <a:gd name="connsiteX0" fmla="*/ 0 w 214312"/>
                  <a:gd name="connsiteY0" fmla="*/ 85725 h 180975"/>
                  <a:gd name="connsiteX1" fmla="*/ 90487 w 214312"/>
                  <a:gd name="connsiteY1" fmla="*/ 180975 h 180975"/>
                  <a:gd name="connsiteX2" fmla="*/ 214312 w 214312"/>
                  <a:gd name="connsiteY2" fmla="*/ 142875 h 180975"/>
                  <a:gd name="connsiteX3" fmla="*/ 200025 w 214312"/>
                  <a:gd name="connsiteY3" fmla="*/ 0 h 180975"/>
                  <a:gd name="connsiteX4" fmla="*/ 0 w 214312"/>
                  <a:gd name="connsiteY4" fmla="*/ 85725 h 180975"/>
                  <a:gd name="connsiteX0" fmla="*/ 0 w 214312"/>
                  <a:gd name="connsiteY0" fmla="*/ 71438 h 166688"/>
                  <a:gd name="connsiteX1" fmla="*/ 90487 w 214312"/>
                  <a:gd name="connsiteY1" fmla="*/ 166688 h 166688"/>
                  <a:gd name="connsiteX2" fmla="*/ 214312 w 214312"/>
                  <a:gd name="connsiteY2" fmla="*/ 128588 h 166688"/>
                  <a:gd name="connsiteX3" fmla="*/ 200025 w 214312"/>
                  <a:gd name="connsiteY3" fmla="*/ 0 h 166688"/>
                  <a:gd name="connsiteX4" fmla="*/ 0 w 214312"/>
                  <a:gd name="connsiteY4" fmla="*/ 71438 h 166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12" h="166688">
                    <a:moveTo>
                      <a:pt x="0" y="71438"/>
                    </a:moveTo>
                    <a:lnTo>
                      <a:pt x="90487" y="166688"/>
                    </a:lnTo>
                    <a:lnTo>
                      <a:pt x="214312" y="128588"/>
                    </a:lnTo>
                    <a:lnTo>
                      <a:pt x="200025" y="0"/>
                    </a:lnTo>
                    <a:lnTo>
                      <a:pt x="0" y="71438"/>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grpSp>
        <p:nvGrpSpPr>
          <p:cNvPr id="145" name="Group 144"/>
          <p:cNvGrpSpPr>
            <a:grpSpLocks noChangeAspect="1"/>
          </p:cNvGrpSpPr>
          <p:nvPr/>
        </p:nvGrpSpPr>
        <p:grpSpPr>
          <a:xfrm>
            <a:off x="2149964" y="3615085"/>
            <a:ext cx="846000" cy="181283"/>
            <a:chOff x="205698" y="4437112"/>
            <a:chExt cx="4248964" cy="910481"/>
          </a:xfrm>
        </p:grpSpPr>
        <p:grpSp>
          <p:nvGrpSpPr>
            <p:cNvPr id="146" name="Group 145"/>
            <p:cNvGrpSpPr/>
            <p:nvPr/>
          </p:nvGrpSpPr>
          <p:grpSpPr>
            <a:xfrm>
              <a:off x="2780354" y="5063439"/>
              <a:ext cx="1105369" cy="284154"/>
              <a:chOff x="2780354" y="5063439"/>
              <a:chExt cx="1105369" cy="284154"/>
            </a:xfrm>
          </p:grpSpPr>
          <p:sp>
            <p:nvSpPr>
              <p:cNvPr id="156" name="Rectangle 155"/>
              <p:cNvSpPr/>
              <p:nvPr/>
            </p:nvSpPr>
            <p:spPr>
              <a:xfrm>
                <a:off x="2780354" y="5063439"/>
                <a:ext cx="110536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57" name="Oval 156"/>
              <p:cNvSpPr/>
              <p:nvPr/>
            </p:nvSpPr>
            <p:spPr>
              <a:xfrm>
                <a:off x="321332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58" name="Oval 157"/>
              <p:cNvSpPr/>
              <p:nvPr/>
            </p:nvSpPr>
            <p:spPr>
              <a:xfrm>
                <a:off x="364629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59" name="Oval 158"/>
              <p:cNvSpPr/>
              <p:nvPr/>
            </p:nvSpPr>
            <p:spPr>
              <a:xfrm>
                <a:off x="278035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147" name="Group 146"/>
            <p:cNvGrpSpPr/>
            <p:nvPr/>
          </p:nvGrpSpPr>
          <p:grpSpPr>
            <a:xfrm>
              <a:off x="704132" y="5063439"/>
              <a:ext cx="1105369" cy="284154"/>
              <a:chOff x="2780354" y="5063439"/>
              <a:chExt cx="1105369" cy="284154"/>
            </a:xfrm>
          </p:grpSpPr>
          <p:sp>
            <p:nvSpPr>
              <p:cNvPr id="152" name="Rectangle 151"/>
              <p:cNvSpPr/>
              <p:nvPr/>
            </p:nvSpPr>
            <p:spPr>
              <a:xfrm>
                <a:off x="2780354" y="5063439"/>
                <a:ext cx="110536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53" name="Oval 152"/>
              <p:cNvSpPr/>
              <p:nvPr/>
            </p:nvSpPr>
            <p:spPr>
              <a:xfrm>
                <a:off x="321332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54" name="Oval 153"/>
              <p:cNvSpPr/>
              <p:nvPr/>
            </p:nvSpPr>
            <p:spPr>
              <a:xfrm>
                <a:off x="364629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55" name="Oval 154"/>
              <p:cNvSpPr/>
              <p:nvPr/>
            </p:nvSpPr>
            <p:spPr>
              <a:xfrm>
                <a:off x="278035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148" name="Freeform 147"/>
            <p:cNvSpPr/>
            <p:nvPr/>
          </p:nvSpPr>
          <p:spPr>
            <a:xfrm>
              <a:off x="205698" y="4437112"/>
              <a:ext cx="2124482" cy="759703"/>
            </a:xfrm>
            <a:custGeom>
              <a:avLst/>
              <a:gdLst>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07474 w 2116182"/>
                <a:gd name="connsiteY9" fmla="*/ 0 h 757645"/>
                <a:gd name="connsiteX10" fmla="*/ 2116182 w 2116182"/>
                <a:gd name="connsiteY10" fmla="*/ 722811 h 757645"/>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14618 w 2116182"/>
                <a:gd name="connsiteY9" fmla="*/ 0 h 757645"/>
                <a:gd name="connsiteX10" fmla="*/ 2116182 w 2116182"/>
                <a:gd name="connsiteY10" fmla="*/ 722811 h 757645"/>
                <a:gd name="connsiteX0" fmla="*/ 2116182 w 2117092"/>
                <a:gd name="connsiteY0" fmla="*/ 722811 h 757645"/>
                <a:gd name="connsiteX1" fmla="*/ 374468 w 2117092"/>
                <a:gd name="connsiteY1" fmla="*/ 722811 h 757645"/>
                <a:gd name="connsiteX2" fmla="*/ 339634 w 2117092"/>
                <a:gd name="connsiteY2" fmla="*/ 757645 h 757645"/>
                <a:gd name="connsiteX3" fmla="*/ 0 w 2117092"/>
                <a:gd name="connsiteY3" fmla="*/ 757645 h 757645"/>
                <a:gd name="connsiteX4" fmla="*/ 0 w 2117092"/>
                <a:gd name="connsiteY4" fmla="*/ 583474 h 757645"/>
                <a:gd name="connsiteX5" fmla="*/ 0 w 2117092"/>
                <a:gd name="connsiteY5" fmla="*/ 583474 h 757645"/>
                <a:gd name="connsiteX6" fmla="*/ 0 w 2117092"/>
                <a:gd name="connsiteY6" fmla="*/ 522514 h 757645"/>
                <a:gd name="connsiteX7" fmla="*/ 0 w 2117092"/>
                <a:gd name="connsiteY7" fmla="*/ 426720 h 757645"/>
                <a:gd name="connsiteX8" fmla="*/ 269965 w 2117092"/>
                <a:gd name="connsiteY8" fmla="*/ 0 h 757645"/>
                <a:gd name="connsiteX9" fmla="*/ 2116999 w 2117092"/>
                <a:gd name="connsiteY9" fmla="*/ 0 h 757645"/>
                <a:gd name="connsiteX10" fmla="*/ 2116182 w 2117092"/>
                <a:gd name="connsiteY10" fmla="*/ 722811 h 757645"/>
                <a:gd name="connsiteX0" fmla="*/ 2116182 w 2252059"/>
                <a:gd name="connsiteY0" fmla="*/ 722811 h 757645"/>
                <a:gd name="connsiteX1" fmla="*/ 374468 w 2252059"/>
                <a:gd name="connsiteY1" fmla="*/ 722811 h 757645"/>
                <a:gd name="connsiteX2" fmla="*/ 339634 w 2252059"/>
                <a:gd name="connsiteY2" fmla="*/ 757645 h 757645"/>
                <a:gd name="connsiteX3" fmla="*/ 0 w 2252059"/>
                <a:gd name="connsiteY3" fmla="*/ 757645 h 757645"/>
                <a:gd name="connsiteX4" fmla="*/ 0 w 2252059"/>
                <a:gd name="connsiteY4" fmla="*/ 583474 h 757645"/>
                <a:gd name="connsiteX5" fmla="*/ 0 w 2252059"/>
                <a:gd name="connsiteY5" fmla="*/ 583474 h 757645"/>
                <a:gd name="connsiteX6" fmla="*/ 0 w 2252059"/>
                <a:gd name="connsiteY6" fmla="*/ 522514 h 757645"/>
                <a:gd name="connsiteX7" fmla="*/ 0 w 2252059"/>
                <a:gd name="connsiteY7" fmla="*/ 426720 h 757645"/>
                <a:gd name="connsiteX8" fmla="*/ 269965 w 2252059"/>
                <a:gd name="connsiteY8" fmla="*/ 0 h 757645"/>
                <a:gd name="connsiteX9" fmla="*/ 2116999 w 2252059"/>
                <a:gd name="connsiteY9" fmla="*/ 0 h 757645"/>
                <a:gd name="connsiteX10" fmla="*/ 2111597 w 2252059"/>
                <a:gd name="connsiteY10" fmla="*/ 354807 h 757645"/>
                <a:gd name="connsiteX11" fmla="*/ 2116182 w 2252059"/>
                <a:gd name="connsiteY11" fmla="*/ 722811 h 757645"/>
                <a:gd name="connsiteX0" fmla="*/ 2111597 w 2255599"/>
                <a:gd name="connsiteY0" fmla="*/ 354807 h 757645"/>
                <a:gd name="connsiteX1" fmla="*/ 2116182 w 2255599"/>
                <a:gd name="connsiteY1" fmla="*/ 722811 h 757645"/>
                <a:gd name="connsiteX2" fmla="*/ 374468 w 2255599"/>
                <a:gd name="connsiteY2" fmla="*/ 722811 h 757645"/>
                <a:gd name="connsiteX3" fmla="*/ 339634 w 2255599"/>
                <a:gd name="connsiteY3" fmla="*/ 757645 h 757645"/>
                <a:gd name="connsiteX4" fmla="*/ 0 w 2255599"/>
                <a:gd name="connsiteY4" fmla="*/ 757645 h 757645"/>
                <a:gd name="connsiteX5" fmla="*/ 0 w 2255599"/>
                <a:gd name="connsiteY5" fmla="*/ 583474 h 757645"/>
                <a:gd name="connsiteX6" fmla="*/ 0 w 2255599"/>
                <a:gd name="connsiteY6" fmla="*/ 583474 h 757645"/>
                <a:gd name="connsiteX7" fmla="*/ 0 w 2255599"/>
                <a:gd name="connsiteY7" fmla="*/ 522514 h 757645"/>
                <a:gd name="connsiteX8" fmla="*/ 0 w 2255599"/>
                <a:gd name="connsiteY8" fmla="*/ 426720 h 757645"/>
                <a:gd name="connsiteX9" fmla="*/ 269965 w 2255599"/>
                <a:gd name="connsiteY9" fmla="*/ 0 h 757645"/>
                <a:gd name="connsiteX10" fmla="*/ 2116999 w 2255599"/>
                <a:gd name="connsiteY10" fmla="*/ 0 h 757645"/>
                <a:gd name="connsiteX11" fmla="*/ 2203037 w 2255599"/>
                <a:gd name="connsiteY11" fmla="*/ 446247 h 757645"/>
                <a:gd name="connsiteX0" fmla="*/ 2111597 w 2243650"/>
                <a:gd name="connsiteY0" fmla="*/ 354807 h 757645"/>
                <a:gd name="connsiteX1" fmla="*/ 2116182 w 2243650"/>
                <a:gd name="connsiteY1" fmla="*/ 722811 h 757645"/>
                <a:gd name="connsiteX2" fmla="*/ 374468 w 2243650"/>
                <a:gd name="connsiteY2" fmla="*/ 722811 h 757645"/>
                <a:gd name="connsiteX3" fmla="*/ 339634 w 2243650"/>
                <a:gd name="connsiteY3" fmla="*/ 757645 h 757645"/>
                <a:gd name="connsiteX4" fmla="*/ 0 w 2243650"/>
                <a:gd name="connsiteY4" fmla="*/ 757645 h 757645"/>
                <a:gd name="connsiteX5" fmla="*/ 0 w 2243650"/>
                <a:gd name="connsiteY5" fmla="*/ 583474 h 757645"/>
                <a:gd name="connsiteX6" fmla="*/ 0 w 2243650"/>
                <a:gd name="connsiteY6" fmla="*/ 583474 h 757645"/>
                <a:gd name="connsiteX7" fmla="*/ 0 w 2243650"/>
                <a:gd name="connsiteY7" fmla="*/ 522514 h 757645"/>
                <a:gd name="connsiteX8" fmla="*/ 0 w 2243650"/>
                <a:gd name="connsiteY8" fmla="*/ 426720 h 757645"/>
                <a:gd name="connsiteX9" fmla="*/ 269965 w 2243650"/>
                <a:gd name="connsiteY9" fmla="*/ 0 h 757645"/>
                <a:gd name="connsiteX10" fmla="*/ 2116999 w 2243650"/>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0 w 2116999"/>
                <a:gd name="connsiteY6" fmla="*/ 522514 h 757645"/>
                <a:gd name="connsiteX7" fmla="*/ 0 w 2116999"/>
                <a:gd name="connsiteY7" fmla="*/ 426720 h 757645"/>
                <a:gd name="connsiteX8" fmla="*/ 269965 w 2116999"/>
                <a:gd name="connsiteY8" fmla="*/ 0 h 757645"/>
                <a:gd name="connsiteX9" fmla="*/ 2116999 w 2116999"/>
                <a:gd name="connsiteY9" fmla="*/ 0 h 757645"/>
                <a:gd name="connsiteX0" fmla="*/ 2117521 w 2118338"/>
                <a:gd name="connsiteY0" fmla="*/ 722811 h 757645"/>
                <a:gd name="connsiteX1" fmla="*/ 375807 w 2118338"/>
                <a:gd name="connsiteY1" fmla="*/ 722811 h 757645"/>
                <a:gd name="connsiteX2" fmla="*/ 340973 w 2118338"/>
                <a:gd name="connsiteY2" fmla="*/ 757645 h 757645"/>
                <a:gd name="connsiteX3" fmla="*/ 1339 w 2118338"/>
                <a:gd name="connsiteY3" fmla="*/ 757645 h 757645"/>
                <a:gd name="connsiteX4" fmla="*/ 1339 w 2118338"/>
                <a:gd name="connsiteY4" fmla="*/ 583474 h 757645"/>
                <a:gd name="connsiteX5" fmla="*/ 1339 w 2118338"/>
                <a:gd name="connsiteY5" fmla="*/ 583474 h 757645"/>
                <a:gd name="connsiteX6" fmla="*/ 0 w 2118338"/>
                <a:gd name="connsiteY6" fmla="*/ 548011 h 757645"/>
                <a:gd name="connsiteX7" fmla="*/ 1339 w 2118338"/>
                <a:gd name="connsiteY7" fmla="*/ 522514 h 757645"/>
                <a:gd name="connsiteX8" fmla="*/ 1339 w 2118338"/>
                <a:gd name="connsiteY8" fmla="*/ 426720 h 757645"/>
                <a:gd name="connsiteX9" fmla="*/ 271304 w 2118338"/>
                <a:gd name="connsiteY9" fmla="*/ 0 h 757645"/>
                <a:gd name="connsiteX10" fmla="*/ 2118338 w 2118338"/>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57759 w 2158576"/>
                <a:gd name="connsiteY0" fmla="*/ 722811 h 757645"/>
                <a:gd name="connsiteX1" fmla="*/ 416045 w 2158576"/>
                <a:gd name="connsiteY1" fmla="*/ 722811 h 757645"/>
                <a:gd name="connsiteX2" fmla="*/ 381211 w 2158576"/>
                <a:gd name="connsiteY2" fmla="*/ 757645 h 757645"/>
                <a:gd name="connsiteX3" fmla="*/ 41577 w 2158576"/>
                <a:gd name="connsiteY3" fmla="*/ 757645 h 757645"/>
                <a:gd name="connsiteX4" fmla="*/ 41577 w 2158576"/>
                <a:gd name="connsiteY4" fmla="*/ 583474 h 757645"/>
                <a:gd name="connsiteX5" fmla="*/ 41577 w 2158576"/>
                <a:gd name="connsiteY5" fmla="*/ 583474 h 757645"/>
                <a:gd name="connsiteX6" fmla="*/ 83101 w 2158576"/>
                <a:gd name="connsiteY6" fmla="*/ 581349 h 757645"/>
                <a:gd name="connsiteX7" fmla="*/ 41577 w 2158576"/>
                <a:gd name="connsiteY7" fmla="*/ 522514 h 757645"/>
                <a:gd name="connsiteX8" fmla="*/ 41577 w 2158576"/>
                <a:gd name="connsiteY8" fmla="*/ 426720 h 757645"/>
                <a:gd name="connsiteX9" fmla="*/ 311542 w 2158576"/>
                <a:gd name="connsiteY9" fmla="*/ 0 h 757645"/>
                <a:gd name="connsiteX10" fmla="*/ 2158576 w 2158576"/>
                <a:gd name="connsiteY10" fmla="*/ 0 h 757645"/>
                <a:gd name="connsiteX0" fmla="*/ 2133490 w 2134307"/>
                <a:gd name="connsiteY0" fmla="*/ 722811 h 757645"/>
                <a:gd name="connsiteX1" fmla="*/ 391776 w 2134307"/>
                <a:gd name="connsiteY1" fmla="*/ 722811 h 757645"/>
                <a:gd name="connsiteX2" fmla="*/ 356942 w 2134307"/>
                <a:gd name="connsiteY2" fmla="*/ 757645 h 757645"/>
                <a:gd name="connsiteX3" fmla="*/ 17308 w 2134307"/>
                <a:gd name="connsiteY3" fmla="*/ 757645 h 757645"/>
                <a:gd name="connsiteX4" fmla="*/ 17308 w 2134307"/>
                <a:gd name="connsiteY4" fmla="*/ 583474 h 757645"/>
                <a:gd name="connsiteX5" fmla="*/ 17308 w 2134307"/>
                <a:gd name="connsiteY5" fmla="*/ 583474 h 757645"/>
                <a:gd name="connsiteX6" fmla="*/ 58832 w 2134307"/>
                <a:gd name="connsiteY6" fmla="*/ 581349 h 757645"/>
                <a:gd name="connsiteX7" fmla="*/ 17308 w 2134307"/>
                <a:gd name="connsiteY7" fmla="*/ 522514 h 757645"/>
                <a:gd name="connsiteX8" fmla="*/ 17308 w 2134307"/>
                <a:gd name="connsiteY8" fmla="*/ 426720 h 757645"/>
                <a:gd name="connsiteX9" fmla="*/ 287273 w 2134307"/>
                <a:gd name="connsiteY9" fmla="*/ 0 h 757645"/>
                <a:gd name="connsiteX10" fmla="*/ 2134307 w 2134307"/>
                <a:gd name="connsiteY10" fmla="*/ 0 h 757645"/>
                <a:gd name="connsiteX0" fmla="*/ 2142733 w 2143550"/>
                <a:gd name="connsiteY0" fmla="*/ 722811 h 757645"/>
                <a:gd name="connsiteX1" fmla="*/ 401019 w 2143550"/>
                <a:gd name="connsiteY1" fmla="*/ 722811 h 757645"/>
                <a:gd name="connsiteX2" fmla="*/ 366185 w 2143550"/>
                <a:gd name="connsiteY2" fmla="*/ 757645 h 757645"/>
                <a:gd name="connsiteX3" fmla="*/ 26551 w 2143550"/>
                <a:gd name="connsiteY3" fmla="*/ 757645 h 757645"/>
                <a:gd name="connsiteX4" fmla="*/ 26551 w 2143550"/>
                <a:gd name="connsiteY4" fmla="*/ 583474 h 757645"/>
                <a:gd name="connsiteX5" fmla="*/ 26551 w 2143550"/>
                <a:gd name="connsiteY5" fmla="*/ 583474 h 757645"/>
                <a:gd name="connsiteX6" fmla="*/ 68075 w 2143550"/>
                <a:gd name="connsiteY6" fmla="*/ 581349 h 757645"/>
                <a:gd name="connsiteX7" fmla="*/ 26551 w 2143550"/>
                <a:gd name="connsiteY7" fmla="*/ 522514 h 757645"/>
                <a:gd name="connsiteX8" fmla="*/ 14645 w 2143550"/>
                <a:gd name="connsiteY8" fmla="*/ 348139 h 757645"/>
                <a:gd name="connsiteX9" fmla="*/ 296516 w 2143550"/>
                <a:gd name="connsiteY9" fmla="*/ 0 h 757645"/>
                <a:gd name="connsiteX10" fmla="*/ 2143550 w 2143550"/>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45244 w 2116999"/>
                <a:gd name="connsiteY8" fmla="*/ 360045 h 757645"/>
                <a:gd name="connsiteX9" fmla="*/ 269965 w 2116999"/>
                <a:gd name="connsiteY9" fmla="*/ 0 h 757645"/>
                <a:gd name="connsiteX10" fmla="*/ 2116999 w 2116999"/>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33338 w 2116999"/>
                <a:gd name="connsiteY8" fmla="*/ 357664 h 757645"/>
                <a:gd name="connsiteX9" fmla="*/ 269965 w 2116999"/>
                <a:gd name="connsiteY9" fmla="*/ 0 h 757645"/>
                <a:gd name="connsiteX10" fmla="*/ 2116999 w 2116999"/>
                <a:gd name="connsiteY10" fmla="*/ 0 h 757645"/>
                <a:gd name="connsiteX0" fmla="*/ 2122011 w 2122828"/>
                <a:gd name="connsiteY0" fmla="*/ 722811 h 757645"/>
                <a:gd name="connsiteX1" fmla="*/ 380297 w 2122828"/>
                <a:gd name="connsiteY1" fmla="*/ 722811 h 757645"/>
                <a:gd name="connsiteX2" fmla="*/ 345463 w 2122828"/>
                <a:gd name="connsiteY2" fmla="*/ 757645 h 757645"/>
                <a:gd name="connsiteX3" fmla="*/ 5829 w 2122828"/>
                <a:gd name="connsiteY3" fmla="*/ 757645 h 757645"/>
                <a:gd name="connsiteX4" fmla="*/ 5829 w 2122828"/>
                <a:gd name="connsiteY4" fmla="*/ 583474 h 757645"/>
                <a:gd name="connsiteX5" fmla="*/ 5829 w 2122828"/>
                <a:gd name="connsiteY5" fmla="*/ 583474 h 757645"/>
                <a:gd name="connsiteX6" fmla="*/ 47353 w 2122828"/>
                <a:gd name="connsiteY6" fmla="*/ 581349 h 757645"/>
                <a:gd name="connsiteX7" fmla="*/ 1067 w 2122828"/>
                <a:gd name="connsiteY7" fmla="*/ 527276 h 757645"/>
                <a:gd name="connsiteX8" fmla="*/ 39167 w 2122828"/>
                <a:gd name="connsiteY8" fmla="*/ 357664 h 757645"/>
                <a:gd name="connsiteX9" fmla="*/ 275794 w 2122828"/>
                <a:gd name="connsiteY9" fmla="*/ 0 h 757645"/>
                <a:gd name="connsiteX10" fmla="*/ 2122828 w 2122828"/>
                <a:gd name="connsiteY10" fmla="*/ 0 h 757645"/>
                <a:gd name="connsiteX0" fmla="*/ 2122011 w 2122828"/>
                <a:gd name="connsiteY0" fmla="*/ 724869 h 759703"/>
                <a:gd name="connsiteX1" fmla="*/ 380297 w 2122828"/>
                <a:gd name="connsiteY1" fmla="*/ 724869 h 759703"/>
                <a:gd name="connsiteX2" fmla="*/ 345463 w 2122828"/>
                <a:gd name="connsiteY2" fmla="*/ 759703 h 759703"/>
                <a:gd name="connsiteX3" fmla="*/ 5829 w 2122828"/>
                <a:gd name="connsiteY3" fmla="*/ 759703 h 759703"/>
                <a:gd name="connsiteX4" fmla="*/ 5829 w 2122828"/>
                <a:gd name="connsiteY4" fmla="*/ 585532 h 759703"/>
                <a:gd name="connsiteX5" fmla="*/ 5829 w 2122828"/>
                <a:gd name="connsiteY5" fmla="*/ 585532 h 759703"/>
                <a:gd name="connsiteX6" fmla="*/ 47353 w 2122828"/>
                <a:gd name="connsiteY6" fmla="*/ 583407 h 759703"/>
                <a:gd name="connsiteX7" fmla="*/ 1067 w 2122828"/>
                <a:gd name="connsiteY7" fmla="*/ 529334 h 759703"/>
                <a:gd name="connsiteX8" fmla="*/ 39167 w 2122828"/>
                <a:gd name="connsiteY8" fmla="*/ 359722 h 759703"/>
                <a:gd name="connsiteX9" fmla="*/ 275794 w 2122828"/>
                <a:gd name="connsiteY9" fmla="*/ 2058 h 759703"/>
                <a:gd name="connsiteX10" fmla="*/ 323578 w 2122828"/>
                <a:gd name="connsiteY10" fmla="*/ 0 h 759703"/>
                <a:gd name="connsiteX11" fmla="*/ 2122828 w 212282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4482" h="759703">
                  <a:moveTo>
                    <a:pt x="2123665" y="724869"/>
                  </a:moveTo>
                  <a:lnTo>
                    <a:pt x="381951" y="724869"/>
                  </a:lnTo>
                  <a:lnTo>
                    <a:pt x="347117" y="759703"/>
                  </a:lnTo>
                  <a:lnTo>
                    <a:pt x="7483" y="759703"/>
                  </a:lnTo>
                  <a:lnTo>
                    <a:pt x="7483" y="585532"/>
                  </a:lnTo>
                  <a:lnTo>
                    <a:pt x="7483" y="585532"/>
                  </a:lnTo>
                  <a:lnTo>
                    <a:pt x="49007" y="583407"/>
                  </a:lnTo>
                  <a:cubicBezTo>
                    <a:pt x="49453" y="574908"/>
                    <a:pt x="4085" y="566615"/>
                    <a:pt x="2721" y="529334"/>
                  </a:cubicBezTo>
                  <a:cubicBezTo>
                    <a:pt x="1357" y="492053"/>
                    <a:pt x="-12931" y="447944"/>
                    <a:pt x="40821" y="359722"/>
                  </a:cubicBezTo>
                  <a:cubicBezTo>
                    <a:pt x="94573" y="271500"/>
                    <a:pt x="263705" y="80"/>
                    <a:pt x="325232" y="0"/>
                  </a:cubicBezTo>
                  <a:lnTo>
                    <a:pt x="2124482" y="2058"/>
                  </a:lnTo>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49" name="Freeform 148"/>
            <p:cNvSpPr/>
            <p:nvPr/>
          </p:nvSpPr>
          <p:spPr>
            <a:xfrm flipH="1">
              <a:off x="2268193" y="4437112"/>
              <a:ext cx="2186469" cy="759703"/>
            </a:xfrm>
            <a:custGeom>
              <a:avLst/>
              <a:gdLst>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07474 w 2116182"/>
                <a:gd name="connsiteY9" fmla="*/ 0 h 757645"/>
                <a:gd name="connsiteX10" fmla="*/ 2116182 w 2116182"/>
                <a:gd name="connsiteY10" fmla="*/ 722811 h 757645"/>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14618 w 2116182"/>
                <a:gd name="connsiteY9" fmla="*/ 0 h 757645"/>
                <a:gd name="connsiteX10" fmla="*/ 2116182 w 2116182"/>
                <a:gd name="connsiteY10" fmla="*/ 722811 h 757645"/>
                <a:gd name="connsiteX0" fmla="*/ 2116182 w 2117092"/>
                <a:gd name="connsiteY0" fmla="*/ 722811 h 757645"/>
                <a:gd name="connsiteX1" fmla="*/ 374468 w 2117092"/>
                <a:gd name="connsiteY1" fmla="*/ 722811 h 757645"/>
                <a:gd name="connsiteX2" fmla="*/ 339634 w 2117092"/>
                <a:gd name="connsiteY2" fmla="*/ 757645 h 757645"/>
                <a:gd name="connsiteX3" fmla="*/ 0 w 2117092"/>
                <a:gd name="connsiteY3" fmla="*/ 757645 h 757645"/>
                <a:gd name="connsiteX4" fmla="*/ 0 w 2117092"/>
                <a:gd name="connsiteY4" fmla="*/ 583474 h 757645"/>
                <a:gd name="connsiteX5" fmla="*/ 0 w 2117092"/>
                <a:gd name="connsiteY5" fmla="*/ 583474 h 757645"/>
                <a:gd name="connsiteX6" fmla="*/ 0 w 2117092"/>
                <a:gd name="connsiteY6" fmla="*/ 522514 h 757645"/>
                <a:gd name="connsiteX7" fmla="*/ 0 w 2117092"/>
                <a:gd name="connsiteY7" fmla="*/ 426720 h 757645"/>
                <a:gd name="connsiteX8" fmla="*/ 269965 w 2117092"/>
                <a:gd name="connsiteY8" fmla="*/ 0 h 757645"/>
                <a:gd name="connsiteX9" fmla="*/ 2116999 w 2117092"/>
                <a:gd name="connsiteY9" fmla="*/ 0 h 757645"/>
                <a:gd name="connsiteX10" fmla="*/ 2116182 w 2117092"/>
                <a:gd name="connsiteY10" fmla="*/ 722811 h 757645"/>
                <a:gd name="connsiteX0" fmla="*/ 2116182 w 2252059"/>
                <a:gd name="connsiteY0" fmla="*/ 722811 h 757645"/>
                <a:gd name="connsiteX1" fmla="*/ 374468 w 2252059"/>
                <a:gd name="connsiteY1" fmla="*/ 722811 h 757645"/>
                <a:gd name="connsiteX2" fmla="*/ 339634 w 2252059"/>
                <a:gd name="connsiteY2" fmla="*/ 757645 h 757645"/>
                <a:gd name="connsiteX3" fmla="*/ 0 w 2252059"/>
                <a:gd name="connsiteY3" fmla="*/ 757645 h 757645"/>
                <a:gd name="connsiteX4" fmla="*/ 0 w 2252059"/>
                <a:gd name="connsiteY4" fmla="*/ 583474 h 757645"/>
                <a:gd name="connsiteX5" fmla="*/ 0 w 2252059"/>
                <a:gd name="connsiteY5" fmla="*/ 583474 h 757645"/>
                <a:gd name="connsiteX6" fmla="*/ 0 w 2252059"/>
                <a:gd name="connsiteY6" fmla="*/ 522514 h 757645"/>
                <a:gd name="connsiteX7" fmla="*/ 0 w 2252059"/>
                <a:gd name="connsiteY7" fmla="*/ 426720 h 757645"/>
                <a:gd name="connsiteX8" fmla="*/ 269965 w 2252059"/>
                <a:gd name="connsiteY8" fmla="*/ 0 h 757645"/>
                <a:gd name="connsiteX9" fmla="*/ 2116999 w 2252059"/>
                <a:gd name="connsiteY9" fmla="*/ 0 h 757645"/>
                <a:gd name="connsiteX10" fmla="*/ 2111597 w 2252059"/>
                <a:gd name="connsiteY10" fmla="*/ 354807 h 757645"/>
                <a:gd name="connsiteX11" fmla="*/ 2116182 w 2252059"/>
                <a:gd name="connsiteY11" fmla="*/ 722811 h 757645"/>
                <a:gd name="connsiteX0" fmla="*/ 2111597 w 2255599"/>
                <a:gd name="connsiteY0" fmla="*/ 354807 h 757645"/>
                <a:gd name="connsiteX1" fmla="*/ 2116182 w 2255599"/>
                <a:gd name="connsiteY1" fmla="*/ 722811 h 757645"/>
                <a:gd name="connsiteX2" fmla="*/ 374468 w 2255599"/>
                <a:gd name="connsiteY2" fmla="*/ 722811 h 757645"/>
                <a:gd name="connsiteX3" fmla="*/ 339634 w 2255599"/>
                <a:gd name="connsiteY3" fmla="*/ 757645 h 757645"/>
                <a:gd name="connsiteX4" fmla="*/ 0 w 2255599"/>
                <a:gd name="connsiteY4" fmla="*/ 757645 h 757645"/>
                <a:gd name="connsiteX5" fmla="*/ 0 w 2255599"/>
                <a:gd name="connsiteY5" fmla="*/ 583474 h 757645"/>
                <a:gd name="connsiteX6" fmla="*/ 0 w 2255599"/>
                <a:gd name="connsiteY6" fmla="*/ 583474 h 757645"/>
                <a:gd name="connsiteX7" fmla="*/ 0 w 2255599"/>
                <a:gd name="connsiteY7" fmla="*/ 522514 h 757645"/>
                <a:gd name="connsiteX8" fmla="*/ 0 w 2255599"/>
                <a:gd name="connsiteY8" fmla="*/ 426720 h 757645"/>
                <a:gd name="connsiteX9" fmla="*/ 269965 w 2255599"/>
                <a:gd name="connsiteY9" fmla="*/ 0 h 757645"/>
                <a:gd name="connsiteX10" fmla="*/ 2116999 w 2255599"/>
                <a:gd name="connsiteY10" fmla="*/ 0 h 757645"/>
                <a:gd name="connsiteX11" fmla="*/ 2203037 w 2255599"/>
                <a:gd name="connsiteY11" fmla="*/ 446247 h 757645"/>
                <a:gd name="connsiteX0" fmla="*/ 2111597 w 2243650"/>
                <a:gd name="connsiteY0" fmla="*/ 354807 h 757645"/>
                <a:gd name="connsiteX1" fmla="*/ 2116182 w 2243650"/>
                <a:gd name="connsiteY1" fmla="*/ 722811 h 757645"/>
                <a:gd name="connsiteX2" fmla="*/ 374468 w 2243650"/>
                <a:gd name="connsiteY2" fmla="*/ 722811 h 757645"/>
                <a:gd name="connsiteX3" fmla="*/ 339634 w 2243650"/>
                <a:gd name="connsiteY3" fmla="*/ 757645 h 757645"/>
                <a:gd name="connsiteX4" fmla="*/ 0 w 2243650"/>
                <a:gd name="connsiteY4" fmla="*/ 757645 h 757645"/>
                <a:gd name="connsiteX5" fmla="*/ 0 w 2243650"/>
                <a:gd name="connsiteY5" fmla="*/ 583474 h 757645"/>
                <a:gd name="connsiteX6" fmla="*/ 0 w 2243650"/>
                <a:gd name="connsiteY6" fmla="*/ 583474 h 757645"/>
                <a:gd name="connsiteX7" fmla="*/ 0 w 2243650"/>
                <a:gd name="connsiteY7" fmla="*/ 522514 h 757645"/>
                <a:gd name="connsiteX8" fmla="*/ 0 w 2243650"/>
                <a:gd name="connsiteY8" fmla="*/ 426720 h 757645"/>
                <a:gd name="connsiteX9" fmla="*/ 269965 w 2243650"/>
                <a:gd name="connsiteY9" fmla="*/ 0 h 757645"/>
                <a:gd name="connsiteX10" fmla="*/ 2116999 w 2243650"/>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0 w 2116999"/>
                <a:gd name="connsiteY6" fmla="*/ 522514 h 757645"/>
                <a:gd name="connsiteX7" fmla="*/ 0 w 2116999"/>
                <a:gd name="connsiteY7" fmla="*/ 426720 h 757645"/>
                <a:gd name="connsiteX8" fmla="*/ 269965 w 2116999"/>
                <a:gd name="connsiteY8" fmla="*/ 0 h 757645"/>
                <a:gd name="connsiteX9" fmla="*/ 2116999 w 2116999"/>
                <a:gd name="connsiteY9" fmla="*/ 0 h 757645"/>
                <a:gd name="connsiteX0" fmla="*/ 2117521 w 2118338"/>
                <a:gd name="connsiteY0" fmla="*/ 722811 h 757645"/>
                <a:gd name="connsiteX1" fmla="*/ 375807 w 2118338"/>
                <a:gd name="connsiteY1" fmla="*/ 722811 h 757645"/>
                <a:gd name="connsiteX2" fmla="*/ 340973 w 2118338"/>
                <a:gd name="connsiteY2" fmla="*/ 757645 h 757645"/>
                <a:gd name="connsiteX3" fmla="*/ 1339 w 2118338"/>
                <a:gd name="connsiteY3" fmla="*/ 757645 h 757645"/>
                <a:gd name="connsiteX4" fmla="*/ 1339 w 2118338"/>
                <a:gd name="connsiteY4" fmla="*/ 583474 h 757645"/>
                <a:gd name="connsiteX5" fmla="*/ 1339 w 2118338"/>
                <a:gd name="connsiteY5" fmla="*/ 583474 h 757645"/>
                <a:gd name="connsiteX6" fmla="*/ 0 w 2118338"/>
                <a:gd name="connsiteY6" fmla="*/ 548011 h 757645"/>
                <a:gd name="connsiteX7" fmla="*/ 1339 w 2118338"/>
                <a:gd name="connsiteY7" fmla="*/ 522514 h 757645"/>
                <a:gd name="connsiteX8" fmla="*/ 1339 w 2118338"/>
                <a:gd name="connsiteY8" fmla="*/ 426720 h 757645"/>
                <a:gd name="connsiteX9" fmla="*/ 271304 w 2118338"/>
                <a:gd name="connsiteY9" fmla="*/ 0 h 757645"/>
                <a:gd name="connsiteX10" fmla="*/ 2118338 w 2118338"/>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57759 w 2158576"/>
                <a:gd name="connsiteY0" fmla="*/ 722811 h 757645"/>
                <a:gd name="connsiteX1" fmla="*/ 416045 w 2158576"/>
                <a:gd name="connsiteY1" fmla="*/ 722811 h 757645"/>
                <a:gd name="connsiteX2" fmla="*/ 381211 w 2158576"/>
                <a:gd name="connsiteY2" fmla="*/ 757645 h 757645"/>
                <a:gd name="connsiteX3" fmla="*/ 41577 w 2158576"/>
                <a:gd name="connsiteY3" fmla="*/ 757645 h 757645"/>
                <a:gd name="connsiteX4" fmla="*/ 41577 w 2158576"/>
                <a:gd name="connsiteY4" fmla="*/ 583474 h 757645"/>
                <a:gd name="connsiteX5" fmla="*/ 41577 w 2158576"/>
                <a:gd name="connsiteY5" fmla="*/ 583474 h 757645"/>
                <a:gd name="connsiteX6" fmla="*/ 83101 w 2158576"/>
                <a:gd name="connsiteY6" fmla="*/ 581349 h 757645"/>
                <a:gd name="connsiteX7" fmla="*/ 41577 w 2158576"/>
                <a:gd name="connsiteY7" fmla="*/ 522514 h 757645"/>
                <a:gd name="connsiteX8" fmla="*/ 41577 w 2158576"/>
                <a:gd name="connsiteY8" fmla="*/ 426720 h 757645"/>
                <a:gd name="connsiteX9" fmla="*/ 311542 w 2158576"/>
                <a:gd name="connsiteY9" fmla="*/ 0 h 757645"/>
                <a:gd name="connsiteX10" fmla="*/ 2158576 w 2158576"/>
                <a:gd name="connsiteY10" fmla="*/ 0 h 757645"/>
                <a:gd name="connsiteX0" fmla="*/ 2133490 w 2134307"/>
                <a:gd name="connsiteY0" fmla="*/ 722811 h 757645"/>
                <a:gd name="connsiteX1" fmla="*/ 391776 w 2134307"/>
                <a:gd name="connsiteY1" fmla="*/ 722811 h 757645"/>
                <a:gd name="connsiteX2" fmla="*/ 356942 w 2134307"/>
                <a:gd name="connsiteY2" fmla="*/ 757645 h 757645"/>
                <a:gd name="connsiteX3" fmla="*/ 17308 w 2134307"/>
                <a:gd name="connsiteY3" fmla="*/ 757645 h 757645"/>
                <a:gd name="connsiteX4" fmla="*/ 17308 w 2134307"/>
                <a:gd name="connsiteY4" fmla="*/ 583474 h 757645"/>
                <a:gd name="connsiteX5" fmla="*/ 17308 w 2134307"/>
                <a:gd name="connsiteY5" fmla="*/ 583474 h 757645"/>
                <a:gd name="connsiteX6" fmla="*/ 58832 w 2134307"/>
                <a:gd name="connsiteY6" fmla="*/ 581349 h 757645"/>
                <a:gd name="connsiteX7" fmla="*/ 17308 w 2134307"/>
                <a:gd name="connsiteY7" fmla="*/ 522514 h 757645"/>
                <a:gd name="connsiteX8" fmla="*/ 17308 w 2134307"/>
                <a:gd name="connsiteY8" fmla="*/ 426720 h 757645"/>
                <a:gd name="connsiteX9" fmla="*/ 287273 w 2134307"/>
                <a:gd name="connsiteY9" fmla="*/ 0 h 757645"/>
                <a:gd name="connsiteX10" fmla="*/ 2134307 w 2134307"/>
                <a:gd name="connsiteY10" fmla="*/ 0 h 757645"/>
                <a:gd name="connsiteX0" fmla="*/ 2142733 w 2143550"/>
                <a:gd name="connsiteY0" fmla="*/ 722811 h 757645"/>
                <a:gd name="connsiteX1" fmla="*/ 401019 w 2143550"/>
                <a:gd name="connsiteY1" fmla="*/ 722811 h 757645"/>
                <a:gd name="connsiteX2" fmla="*/ 366185 w 2143550"/>
                <a:gd name="connsiteY2" fmla="*/ 757645 h 757645"/>
                <a:gd name="connsiteX3" fmla="*/ 26551 w 2143550"/>
                <a:gd name="connsiteY3" fmla="*/ 757645 h 757645"/>
                <a:gd name="connsiteX4" fmla="*/ 26551 w 2143550"/>
                <a:gd name="connsiteY4" fmla="*/ 583474 h 757645"/>
                <a:gd name="connsiteX5" fmla="*/ 26551 w 2143550"/>
                <a:gd name="connsiteY5" fmla="*/ 583474 h 757645"/>
                <a:gd name="connsiteX6" fmla="*/ 68075 w 2143550"/>
                <a:gd name="connsiteY6" fmla="*/ 581349 h 757645"/>
                <a:gd name="connsiteX7" fmla="*/ 26551 w 2143550"/>
                <a:gd name="connsiteY7" fmla="*/ 522514 h 757645"/>
                <a:gd name="connsiteX8" fmla="*/ 14645 w 2143550"/>
                <a:gd name="connsiteY8" fmla="*/ 348139 h 757645"/>
                <a:gd name="connsiteX9" fmla="*/ 296516 w 2143550"/>
                <a:gd name="connsiteY9" fmla="*/ 0 h 757645"/>
                <a:gd name="connsiteX10" fmla="*/ 2143550 w 2143550"/>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45244 w 2116999"/>
                <a:gd name="connsiteY8" fmla="*/ 360045 h 757645"/>
                <a:gd name="connsiteX9" fmla="*/ 269965 w 2116999"/>
                <a:gd name="connsiteY9" fmla="*/ 0 h 757645"/>
                <a:gd name="connsiteX10" fmla="*/ 2116999 w 2116999"/>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33338 w 2116999"/>
                <a:gd name="connsiteY8" fmla="*/ 357664 h 757645"/>
                <a:gd name="connsiteX9" fmla="*/ 269965 w 2116999"/>
                <a:gd name="connsiteY9" fmla="*/ 0 h 757645"/>
                <a:gd name="connsiteX10" fmla="*/ 2116999 w 2116999"/>
                <a:gd name="connsiteY10" fmla="*/ 0 h 757645"/>
                <a:gd name="connsiteX0" fmla="*/ 2122011 w 2122828"/>
                <a:gd name="connsiteY0" fmla="*/ 722811 h 757645"/>
                <a:gd name="connsiteX1" fmla="*/ 380297 w 2122828"/>
                <a:gd name="connsiteY1" fmla="*/ 722811 h 757645"/>
                <a:gd name="connsiteX2" fmla="*/ 345463 w 2122828"/>
                <a:gd name="connsiteY2" fmla="*/ 757645 h 757645"/>
                <a:gd name="connsiteX3" fmla="*/ 5829 w 2122828"/>
                <a:gd name="connsiteY3" fmla="*/ 757645 h 757645"/>
                <a:gd name="connsiteX4" fmla="*/ 5829 w 2122828"/>
                <a:gd name="connsiteY4" fmla="*/ 583474 h 757645"/>
                <a:gd name="connsiteX5" fmla="*/ 5829 w 2122828"/>
                <a:gd name="connsiteY5" fmla="*/ 583474 h 757645"/>
                <a:gd name="connsiteX6" fmla="*/ 47353 w 2122828"/>
                <a:gd name="connsiteY6" fmla="*/ 581349 h 757645"/>
                <a:gd name="connsiteX7" fmla="*/ 1067 w 2122828"/>
                <a:gd name="connsiteY7" fmla="*/ 527276 h 757645"/>
                <a:gd name="connsiteX8" fmla="*/ 39167 w 2122828"/>
                <a:gd name="connsiteY8" fmla="*/ 357664 h 757645"/>
                <a:gd name="connsiteX9" fmla="*/ 275794 w 2122828"/>
                <a:gd name="connsiteY9" fmla="*/ 0 h 757645"/>
                <a:gd name="connsiteX10" fmla="*/ 2122828 w 2122828"/>
                <a:gd name="connsiteY10" fmla="*/ 0 h 757645"/>
                <a:gd name="connsiteX0" fmla="*/ 2122011 w 2122828"/>
                <a:gd name="connsiteY0" fmla="*/ 724869 h 759703"/>
                <a:gd name="connsiteX1" fmla="*/ 380297 w 2122828"/>
                <a:gd name="connsiteY1" fmla="*/ 724869 h 759703"/>
                <a:gd name="connsiteX2" fmla="*/ 345463 w 2122828"/>
                <a:gd name="connsiteY2" fmla="*/ 759703 h 759703"/>
                <a:gd name="connsiteX3" fmla="*/ 5829 w 2122828"/>
                <a:gd name="connsiteY3" fmla="*/ 759703 h 759703"/>
                <a:gd name="connsiteX4" fmla="*/ 5829 w 2122828"/>
                <a:gd name="connsiteY4" fmla="*/ 585532 h 759703"/>
                <a:gd name="connsiteX5" fmla="*/ 5829 w 2122828"/>
                <a:gd name="connsiteY5" fmla="*/ 585532 h 759703"/>
                <a:gd name="connsiteX6" fmla="*/ 47353 w 2122828"/>
                <a:gd name="connsiteY6" fmla="*/ 583407 h 759703"/>
                <a:gd name="connsiteX7" fmla="*/ 1067 w 2122828"/>
                <a:gd name="connsiteY7" fmla="*/ 529334 h 759703"/>
                <a:gd name="connsiteX8" fmla="*/ 39167 w 2122828"/>
                <a:gd name="connsiteY8" fmla="*/ 359722 h 759703"/>
                <a:gd name="connsiteX9" fmla="*/ 275794 w 2122828"/>
                <a:gd name="connsiteY9" fmla="*/ 2058 h 759703"/>
                <a:gd name="connsiteX10" fmla="*/ 323578 w 2122828"/>
                <a:gd name="connsiteY10" fmla="*/ 0 h 759703"/>
                <a:gd name="connsiteX11" fmla="*/ 2122828 w 212282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4482" h="759703">
                  <a:moveTo>
                    <a:pt x="2123665" y="724869"/>
                  </a:moveTo>
                  <a:lnTo>
                    <a:pt x="381951" y="724869"/>
                  </a:lnTo>
                  <a:lnTo>
                    <a:pt x="347117" y="759703"/>
                  </a:lnTo>
                  <a:lnTo>
                    <a:pt x="7483" y="759703"/>
                  </a:lnTo>
                  <a:lnTo>
                    <a:pt x="7483" y="585532"/>
                  </a:lnTo>
                  <a:lnTo>
                    <a:pt x="7483" y="585532"/>
                  </a:lnTo>
                  <a:lnTo>
                    <a:pt x="49007" y="583407"/>
                  </a:lnTo>
                  <a:cubicBezTo>
                    <a:pt x="49453" y="574908"/>
                    <a:pt x="4085" y="566615"/>
                    <a:pt x="2721" y="529334"/>
                  </a:cubicBezTo>
                  <a:cubicBezTo>
                    <a:pt x="1357" y="492053"/>
                    <a:pt x="-12931" y="447944"/>
                    <a:pt x="40821" y="359722"/>
                  </a:cubicBezTo>
                  <a:cubicBezTo>
                    <a:pt x="94573" y="271500"/>
                    <a:pt x="263705" y="80"/>
                    <a:pt x="325232" y="0"/>
                  </a:cubicBezTo>
                  <a:lnTo>
                    <a:pt x="2124482" y="2058"/>
                  </a:lnTo>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50" name="Freeform 149"/>
            <p:cNvSpPr/>
            <p:nvPr/>
          </p:nvSpPr>
          <p:spPr>
            <a:xfrm flipH="1">
              <a:off x="4065930" y="4599831"/>
              <a:ext cx="123825" cy="130175"/>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51" name="Freeform 150"/>
            <p:cNvSpPr/>
            <p:nvPr/>
          </p:nvSpPr>
          <p:spPr>
            <a:xfrm>
              <a:off x="470605" y="4599831"/>
              <a:ext cx="123825" cy="130175"/>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186" name="Group 185"/>
          <p:cNvGrpSpPr/>
          <p:nvPr/>
        </p:nvGrpSpPr>
        <p:grpSpPr>
          <a:xfrm>
            <a:off x="1691680" y="4100440"/>
            <a:ext cx="1900573" cy="298545"/>
            <a:chOff x="1561584" y="4100440"/>
            <a:chExt cx="1900573" cy="298545"/>
          </a:xfrm>
        </p:grpSpPr>
        <p:grpSp>
          <p:nvGrpSpPr>
            <p:cNvPr id="65" name="Group 64"/>
            <p:cNvGrpSpPr>
              <a:grpSpLocks noChangeAspect="1"/>
            </p:cNvGrpSpPr>
            <p:nvPr/>
          </p:nvGrpSpPr>
          <p:grpSpPr>
            <a:xfrm>
              <a:off x="2616157" y="4145074"/>
              <a:ext cx="846000" cy="181283"/>
              <a:chOff x="205698" y="4437112"/>
              <a:chExt cx="4248964" cy="910481"/>
            </a:xfrm>
          </p:grpSpPr>
          <p:grpSp>
            <p:nvGrpSpPr>
              <p:cNvPr id="66" name="Group 65"/>
              <p:cNvGrpSpPr/>
              <p:nvPr/>
            </p:nvGrpSpPr>
            <p:grpSpPr>
              <a:xfrm>
                <a:off x="2780354" y="5063439"/>
                <a:ext cx="1105369" cy="284154"/>
                <a:chOff x="2780354" y="5063439"/>
                <a:chExt cx="1105369" cy="284154"/>
              </a:xfrm>
            </p:grpSpPr>
            <p:sp>
              <p:nvSpPr>
                <p:cNvPr id="76" name="Rectangle 75"/>
                <p:cNvSpPr/>
                <p:nvPr/>
              </p:nvSpPr>
              <p:spPr>
                <a:xfrm>
                  <a:off x="2780354" y="5063439"/>
                  <a:ext cx="110536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77" name="Oval 76"/>
                <p:cNvSpPr/>
                <p:nvPr/>
              </p:nvSpPr>
              <p:spPr>
                <a:xfrm>
                  <a:off x="321332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78" name="Oval 77"/>
                <p:cNvSpPr/>
                <p:nvPr/>
              </p:nvSpPr>
              <p:spPr>
                <a:xfrm>
                  <a:off x="364629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79" name="Oval 78"/>
                <p:cNvSpPr/>
                <p:nvPr/>
              </p:nvSpPr>
              <p:spPr>
                <a:xfrm>
                  <a:off x="278035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67" name="Group 66"/>
              <p:cNvGrpSpPr/>
              <p:nvPr/>
            </p:nvGrpSpPr>
            <p:grpSpPr>
              <a:xfrm>
                <a:off x="704132" y="5063439"/>
                <a:ext cx="1105369" cy="284154"/>
                <a:chOff x="2780354" y="5063439"/>
                <a:chExt cx="1105369" cy="284154"/>
              </a:xfrm>
            </p:grpSpPr>
            <p:sp>
              <p:nvSpPr>
                <p:cNvPr id="72" name="Rectangle 71"/>
                <p:cNvSpPr/>
                <p:nvPr/>
              </p:nvSpPr>
              <p:spPr>
                <a:xfrm>
                  <a:off x="2780354" y="5063439"/>
                  <a:ext cx="110536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73" name="Oval 72"/>
                <p:cNvSpPr/>
                <p:nvPr/>
              </p:nvSpPr>
              <p:spPr>
                <a:xfrm>
                  <a:off x="321332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74" name="Oval 73"/>
                <p:cNvSpPr/>
                <p:nvPr/>
              </p:nvSpPr>
              <p:spPr>
                <a:xfrm>
                  <a:off x="364629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75" name="Oval 74"/>
                <p:cNvSpPr/>
                <p:nvPr/>
              </p:nvSpPr>
              <p:spPr>
                <a:xfrm>
                  <a:off x="2780354" y="5108164"/>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68" name="Freeform 67"/>
              <p:cNvSpPr/>
              <p:nvPr/>
            </p:nvSpPr>
            <p:spPr>
              <a:xfrm>
                <a:off x="205698" y="4437112"/>
                <a:ext cx="2124482" cy="759703"/>
              </a:xfrm>
              <a:custGeom>
                <a:avLst/>
                <a:gdLst>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07474 w 2116182"/>
                  <a:gd name="connsiteY9" fmla="*/ 0 h 757645"/>
                  <a:gd name="connsiteX10" fmla="*/ 2116182 w 2116182"/>
                  <a:gd name="connsiteY10" fmla="*/ 722811 h 757645"/>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14618 w 2116182"/>
                  <a:gd name="connsiteY9" fmla="*/ 0 h 757645"/>
                  <a:gd name="connsiteX10" fmla="*/ 2116182 w 2116182"/>
                  <a:gd name="connsiteY10" fmla="*/ 722811 h 757645"/>
                  <a:gd name="connsiteX0" fmla="*/ 2116182 w 2117092"/>
                  <a:gd name="connsiteY0" fmla="*/ 722811 h 757645"/>
                  <a:gd name="connsiteX1" fmla="*/ 374468 w 2117092"/>
                  <a:gd name="connsiteY1" fmla="*/ 722811 h 757645"/>
                  <a:gd name="connsiteX2" fmla="*/ 339634 w 2117092"/>
                  <a:gd name="connsiteY2" fmla="*/ 757645 h 757645"/>
                  <a:gd name="connsiteX3" fmla="*/ 0 w 2117092"/>
                  <a:gd name="connsiteY3" fmla="*/ 757645 h 757645"/>
                  <a:gd name="connsiteX4" fmla="*/ 0 w 2117092"/>
                  <a:gd name="connsiteY4" fmla="*/ 583474 h 757645"/>
                  <a:gd name="connsiteX5" fmla="*/ 0 w 2117092"/>
                  <a:gd name="connsiteY5" fmla="*/ 583474 h 757645"/>
                  <a:gd name="connsiteX6" fmla="*/ 0 w 2117092"/>
                  <a:gd name="connsiteY6" fmla="*/ 522514 h 757645"/>
                  <a:gd name="connsiteX7" fmla="*/ 0 w 2117092"/>
                  <a:gd name="connsiteY7" fmla="*/ 426720 h 757645"/>
                  <a:gd name="connsiteX8" fmla="*/ 269965 w 2117092"/>
                  <a:gd name="connsiteY8" fmla="*/ 0 h 757645"/>
                  <a:gd name="connsiteX9" fmla="*/ 2116999 w 2117092"/>
                  <a:gd name="connsiteY9" fmla="*/ 0 h 757645"/>
                  <a:gd name="connsiteX10" fmla="*/ 2116182 w 2117092"/>
                  <a:gd name="connsiteY10" fmla="*/ 722811 h 757645"/>
                  <a:gd name="connsiteX0" fmla="*/ 2116182 w 2252059"/>
                  <a:gd name="connsiteY0" fmla="*/ 722811 h 757645"/>
                  <a:gd name="connsiteX1" fmla="*/ 374468 w 2252059"/>
                  <a:gd name="connsiteY1" fmla="*/ 722811 h 757645"/>
                  <a:gd name="connsiteX2" fmla="*/ 339634 w 2252059"/>
                  <a:gd name="connsiteY2" fmla="*/ 757645 h 757645"/>
                  <a:gd name="connsiteX3" fmla="*/ 0 w 2252059"/>
                  <a:gd name="connsiteY3" fmla="*/ 757645 h 757645"/>
                  <a:gd name="connsiteX4" fmla="*/ 0 w 2252059"/>
                  <a:gd name="connsiteY4" fmla="*/ 583474 h 757645"/>
                  <a:gd name="connsiteX5" fmla="*/ 0 w 2252059"/>
                  <a:gd name="connsiteY5" fmla="*/ 583474 h 757645"/>
                  <a:gd name="connsiteX6" fmla="*/ 0 w 2252059"/>
                  <a:gd name="connsiteY6" fmla="*/ 522514 h 757645"/>
                  <a:gd name="connsiteX7" fmla="*/ 0 w 2252059"/>
                  <a:gd name="connsiteY7" fmla="*/ 426720 h 757645"/>
                  <a:gd name="connsiteX8" fmla="*/ 269965 w 2252059"/>
                  <a:gd name="connsiteY8" fmla="*/ 0 h 757645"/>
                  <a:gd name="connsiteX9" fmla="*/ 2116999 w 2252059"/>
                  <a:gd name="connsiteY9" fmla="*/ 0 h 757645"/>
                  <a:gd name="connsiteX10" fmla="*/ 2111597 w 2252059"/>
                  <a:gd name="connsiteY10" fmla="*/ 354807 h 757645"/>
                  <a:gd name="connsiteX11" fmla="*/ 2116182 w 2252059"/>
                  <a:gd name="connsiteY11" fmla="*/ 722811 h 757645"/>
                  <a:gd name="connsiteX0" fmla="*/ 2111597 w 2255599"/>
                  <a:gd name="connsiteY0" fmla="*/ 354807 h 757645"/>
                  <a:gd name="connsiteX1" fmla="*/ 2116182 w 2255599"/>
                  <a:gd name="connsiteY1" fmla="*/ 722811 h 757645"/>
                  <a:gd name="connsiteX2" fmla="*/ 374468 w 2255599"/>
                  <a:gd name="connsiteY2" fmla="*/ 722811 h 757645"/>
                  <a:gd name="connsiteX3" fmla="*/ 339634 w 2255599"/>
                  <a:gd name="connsiteY3" fmla="*/ 757645 h 757645"/>
                  <a:gd name="connsiteX4" fmla="*/ 0 w 2255599"/>
                  <a:gd name="connsiteY4" fmla="*/ 757645 h 757645"/>
                  <a:gd name="connsiteX5" fmla="*/ 0 w 2255599"/>
                  <a:gd name="connsiteY5" fmla="*/ 583474 h 757645"/>
                  <a:gd name="connsiteX6" fmla="*/ 0 w 2255599"/>
                  <a:gd name="connsiteY6" fmla="*/ 583474 h 757645"/>
                  <a:gd name="connsiteX7" fmla="*/ 0 w 2255599"/>
                  <a:gd name="connsiteY7" fmla="*/ 522514 h 757645"/>
                  <a:gd name="connsiteX8" fmla="*/ 0 w 2255599"/>
                  <a:gd name="connsiteY8" fmla="*/ 426720 h 757645"/>
                  <a:gd name="connsiteX9" fmla="*/ 269965 w 2255599"/>
                  <a:gd name="connsiteY9" fmla="*/ 0 h 757645"/>
                  <a:gd name="connsiteX10" fmla="*/ 2116999 w 2255599"/>
                  <a:gd name="connsiteY10" fmla="*/ 0 h 757645"/>
                  <a:gd name="connsiteX11" fmla="*/ 2203037 w 2255599"/>
                  <a:gd name="connsiteY11" fmla="*/ 446247 h 757645"/>
                  <a:gd name="connsiteX0" fmla="*/ 2111597 w 2243650"/>
                  <a:gd name="connsiteY0" fmla="*/ 354807 h 757645"/>
                  <a:gd name="connsiteX1" fmla="*/ 2116182 w 2243650"/>
                  <a:gd name="connsiteY1" fmla="*/ 722811 h 757645"/>
                  <a:gd name="connsiteX2" fmla="*/ 374468 w 2243650"/>
                  <a:gd name="connsiteY2" fmla="*/ 722811 h 757645"/>
                  <a:gd name="connsiteX3" fmla="*/ 339634 w 2243650"/>
                  <a:gd name="connsiteY3" fmla="*/ 757645 h 757645"/>
                  <a:gd name="connsiteX4" fmla="*/ 0 w 2243650"/>
                  <a:gd name="connsiteY4" fmla="*/ 757645 h 757645"/>
                  <a:gd name="connsiteX5" fmla="*/ 0 w 2243650"/>
                  <a:gd name="connsiteY5" fmla="*/ 583474 h 757645"/>
                  <a:gd name="connsiteX6" fmla="*/ 0 w 2243650"/>
                  <a:gd name="connsiteY6" fmla="*/ 583474 h 757645"/>
                  <a:gd name="connsiteX7" fmla="*/ 0 w 2243650"/>
                  <a:gd name="connsiteY7" fmla="*/ 522514 h 757645"/>
                  <a:gd name="connsiteX8" fmla="*/ 0 w 2243650"/>
                  <a:gd name="connsiteY8" fmla="*/ 426720 h 757645"/>
                  <a:gd name="connsiteX9" fmla="*/ 269965 w 2243650"/>
                  <a:gd name="connsiteY9" fmla="*/ 0 h 757645"/>
                  <a:gd name="connsiteX10" fmla="*/ 2116999 w 2243650"/>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0 w 2116999"/>
                  <a:gd name="connsiteY6" fmla="*/ 522514 h 757645"/>
                  <a:gd name="connsiteX7" fmla="*/ 0 w 2116999"/>
                  <a:gd name="connsiteY7" fmla="*/ 426720 h 757645"/>
                  <a:gd name="connsiteX8" fmla="*/ 269965 w 2116999"/>
                  <a:gd name="connsiteY8" fmla="*/ 0 h 757645"/>
                  <a:gd name="connsiteX9" fmla="*/ 2116999 w 2116999"/>
                  <a:gd name="connsiteY9" fmla="*/ 0 h 757645"/>
                  <a:gd name="connsiteX0" fmla="*/ 2117521 w 2118338"/>
                  <a:gd name="connsiteY0" fmla="*/ 722811 h 757645"/>
                  <a:gd name="connsiteX1" fmla="*/ 375807 w 2118338"/>
                  <a:gd name="connsiteY1" fmla="*/ 722811 h 757645"/>
                  <a:gd name="connsiteX2" fmla="*/ 340973 w 2118338"/>
                  <a:gd name="connsiteY2" fmla="*/ 757645 h 757645"/>
                  <a:gd name="connsiteX3" fmla="*/ 1339 w 2118338"/>
                  <a:gd name="connsiteY3" fmla="*/ 757645 h 757645"/>
                  <a:gd name="connsiteX4" fmla="*/ 1339 w 2118338"/>
                  <a:gd name="connsiteY4" fmla="*/ 583474 h 757645"/>
                  <a:gd name="connsiteX5" fmla="*/ 1339 w 2118338"/>
                  <a:gd name="connsiteY5" fmla="*/ 583474 h 757645"/>
                  <a:gd name="connsiteX6" fmla="*/ 0 w 2118338"/>
                  <a:gd name="connsiteY6" fmla="*/ 548011 h 757645"/>
                  <a:gd name="connsiteX7" fmla="*/ 1339 w 2118338"/>
                  <a:gd name="connsiteY7" fmla="*/ 522514 h 757645"/>
                  <a:gd name="connsiteX8" fmla="*/ 1339 w 2118338"/>
                  <a:gd name="connsiteY8" fmla="*/ 426720 h 757645"/>
                  <a:gd name="connsiteX9" fmla="*/ 271304 w 2118338"/>
                  <a:gd name="connsiteY9" fmla="*/ 0 h 757645"/>
                  <a:gd name="connsiteX10" fmla="*/ 2118338 w 2118338"/>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57759 w 2158576"/>
                  <a:gd name="connsiteY0" fmla="*/ 722811 h 757645"/>
                  <a:gd name="connsiteX1" fmla="*/ 416045 w 2158576"/>
                  <a:gd name="connsiteY1" fmla="*/ 722811 h 757645"/>
                  <a:gd name="connsiteX2" fmla="*/ 381211 w 2158576"/>
                  <a:gd name="connsiteY2" fmla="*/ 757645 h 757645"/>
                  <a:gd name="connsiteX3" fmla="*/ 41577 w 2158576"/>
                  <a:gd name="connsiteY3" fmla="*/ 757645 h 757645"/>
                  <a:gd name="connsiteX4" fmla="*/ 41577 w 2158576"/>
                  <a:gd name="connsiteY4" fmla="*/ 583474 h 757645"/>
                  <a:gd name="connsiteX5" fmla="*/ 41577 w 2158576"/>
                  <a:gd name="connsiteY5" fmla="*/ 583474 h 757645"/>
                  <a:gd name="connsiteX6" fmla="*/ 83101 w 2158576"/>
                  <a:gd name="connsiteY6" fmla="*/ 581349 h 757645"/>
                  <a:gd name="connsiteX7" fmla="*/ 41577 w 2158576"/>
                  <a:gd name="connsiteY7" fmla="*/ 522514 h 757645"/>
                  <a:gd name="connsiteX8" fmla="*/ 41577 w 2158576"/>
                  <a:gd name="connsiteY8" fmla="*/ 426720 h 757645"/>
                  <a:gd name="connsiteX9" fmla="*/ 311542 w 2158576"/>
                  <a:gd name="connsiteY9" fmla="*/ 0 h 757645"/>
                  <a:gd name="connsiteX10" fmla="*/ 2158576 w 2158576"/>
                  <a:gd name="connsiteY10" fmla="*/ 0 h 757645"/>
                  <a:gd name="connsiteX0" fmla="*/ 2133490 w 2134307"/>
                  <a:gd name="connsiteY0" fmla="*/ 722811 h 757645"/>
                  <a:gd name="connsiteX1" fmla="*/ 391776 w 2134307"/>
                  <a:gd name="connsiteY1" fmla="*/ 722811 h 757645"/>
                  <a:gd name="connsiteX2" fmla="*/ 356942 w 2134307"/>
                  <a:gd name="connsiteY2" fmla="*/ 757645 h 757645"/>
                  <a:gd name="connsiteX3" fmla="*/ 17308 w 2134307"/>
                  <a:gd name="connsiteY3" fmla="*/ 757645 h 757645"/>
                  <a:gd name="connsiteX4" fmla="*/ 17308 w 2134307"/>
                  <a:gd name="connsiteY4" fmla="*/ 583474 h 757645"/>
                  <a:gd name="connsiteX5" fmla="*/ 17308 w 2134307"/>
                  <a:gd name="connsiteY5" fmla="*/ 583474 h 757645"/>
                  <a:gd name="connsiteX6" fmla="*/ 58832 w 2134307"/>
                  <a:gd name="connsiteY6" fmla="*/ 581349 h 757645"/>
                  <a:gd name="connsiteX7" fmla="*/ 17308 w 2134307"/>
                  <a:gd name="connsiteY7" fmla="*/ 522514 h 757645"/>
                  <a:gd name="connsiteX8" fmla="*/ 17308 w 2134307"/>
                  <a:gd name="connsiteY8" fmla="*/ 426720 h 757645"/>
                  <a:gd name="connsiteX9" fmla="*/ 287273 w 2134307"/>
                  <a:gd name="connsiteY9" fmla="*/ 0 h 757645"/>
                  <a:gd name="connsiteX10" fmla="*/ 2134307 w 2134307"/>
                  <a:gd name="connsiteY10" fmla="*/ 0 h 757645"/>
                  <a:gd name="connsiteX0" fmla="*/ 2142733 w 2143550"/>
                  <a:gd name="connsiteY0" fmla="*/ 722811 h 757645"/>
                  <a:gd name="connsiteX1" fmla="*/ 401019 w 2143550"/>
                  <a:gd name="connsiteY1" fmla="*/ 722811 h 757645"/>
                  <a:gd name="connsiteX2" fmla="*/ 366185 w 2143550"/>
                  <a:gd name="connsiteY2" fmla="*/ 757645 h 757645"/>
                  <a:gd name="connsiteX3" fmla="*/ 26551 w 2143550"/>
                  <a:gd name="connsiteY3" fmla="*/ 757645 h 757645"/>
                  <a:gd name="connsiteX4" fmla="*/ 26551 w 2143550"/>
                  <a:gd name="connsiteY4" fmla="*/ 583474 h 757645"/>
                  <a:gd name="connsiteX5" fmla="*/ 26551 w 2143550"/>
                  <a:gd name="connsiteY5" fmla="*/ 583474 h 757645"/>
                  <a:gd name="connsiteX6" fmla="*/ 68075 w 2143550"/>
                  <a:gd name="connsiteY6" fmla="*/ 581349 h 757645"/>
                  <a:gd name="connsiteX7" fmla="*/ 26551 w 2143550"/>
                  <a:gd name="connsiteY7" fmla="*/ 522514 h 757645"/>
                  <a:gd name="connsiteX8" fmla="*/ 14645 w 2143550"/>
                  <a:gd name="connsiteY8" fmla="*/ 348139 h 757645"/>
                  <a:gd name="connsiteX9" fmla="*/ 296516 w 2143550"/>
                  <a:gd name="connsiteY9" fmla="*/ 0 h 757645"/>
                  <a:gd name="connsiteX10" fmla="*/ 2143550 w 2143550"/>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45244 w 2116999"/>
                  <a:gd name="connsiteY8" fmla="*/ 360045 h 757645"/>
                  <a:gd name="connsiteX9" fmla="*/ 269965 w 2116999"/>
                  <a:gd name="connsiteY9" fmla="*/ 0 h 757645"/>
                  <a:gd name="connsiteX10" fmla="*/ 2116999 w 2116999"/>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33338 w 2116999"/>
                  <a:gd name="connsiteY8" fmla="*/ 357664 h 757645"/>
                  <a:gd name="connsiteX9" fmla="*/ 269965 w 2116999"/>
                  <a:gd name="connsiteY9" fmla="*/ 0 h 757645"/>
                  <a:gd name="connsiteX10" fmla="*/ 2116999 w 2116999"/>
                  <a:gd name="connsiteY10" fmla="*/ 0 h 757645"/>
                  <a:gd name="connsiteX0" fmla="*/ 2122011 w 2122828"/>
                  <a:gd name="connsiteY0" fmla="*/ 722811 h 757645"/>
                  <a:gd name="connsiteX1" fmla="*/ 380297 w 2122828"/>
                  <a:gd name="connsiteY1" fmla="*/ 722811 h 757645"/>
                  <a:gd name="connsiteX2" fmla="*/ 345463 w 2122828"/>
                  <a:gd name="connsiteY2" fmla="*/ 757645 h 757645"/>
                  <a:gd name="connsiteX3" fmla="*/ 5829 w 2122828"/>
                  <a:gd name="connsiteY3" fmla="*/ 757645 h 757645"/>
                  <a:gd name="connsiteX4" fmla="*/ 5829 w 2122828"/>
                  <a:gd name="connsiteY4" fmla="*/ 583474 h 757645"/>
                  <a:gd name="connsiteX5" fmla="*/ 5829 w 2122828"/>
                  <a:gd name="connsiteY5" fmla="*/ 583474 h 757645"/>
                  <a:gd name="connsiteX6" fmla="*/ 47353 w 2122828"/>
                  <a:gd name="connsiteY6" fmla="*/ 581349 h 757645"/>
                  <a:gd name="connsiteX7" fmla="*/ 1067 w 2122828"/>
                  <a:gd name="connsiteY7" fmla="*/ 527276 h 757645"/>
                  <a:gd name="connsiteX8" fmla="*/ 39167 w 2122828"/>
                  <a:gd name="connsiteY8" fmla="*/ 357664 h 757645"/>
                  <a:gd name="connsiteX9" fmla="*/ 275794 w 2122828"/>
                  <a:gd name="connsiteY9" fmla="*/ 0 h 757645"/>
                  <a:gd name="connsiteX10" fmla="*/ 2122828 w 2122828"/>
                  <a:gd name="connsiteY10" fmla="*/ 0 h 757645"/>
                  <a:gd name="connsiteX0" fmla="*/ 2122011 w 2122828"/>
                  <a:gd name="connsiteY0" fmla="*/ 724869 h 759703"/>
                  <a:gd name="connsiteX1" fmla="*/ 380297 w 2122828"/>
                  <a:gd name="connsiteY1" fmla="*/ 724869 h 759703"/>
                  <a:gd name="connsiteX2" fmla="*/ 345463 w 2122828"/>
                  <a:gd name="connsiteY2" fmla="*/ 759703 h 759703"/>
                  <a:gd name="connsiteX3" fmla="*/ 5829 w 2122828"/>
                  <a:gd name="connsiteY3" fmla="*/ 759703 h 759703"/>
                  <a:gd name="connsiteX4" fmla="*/ 5829 w 2122828"/>
                  <a:gd name="connsiteY4" fmla="*/ 585532 h 759703"/>
                  <a:gd name="connsiteX5" fmla="*/ 5829 w 2122828"/>
                  <a:gd name="connsiteY5" fmla="*/ 585532 h 759703"/>
                  <a:gd name="connsiteX6" fmla="*/ 47353 w 2122828"/>
                  <a:gd name="connsiteY6" fmla="*/ 583407 h 759703"/>
                  <a:gd name="connsiteX7" fmla="*/ 1067 w 2122828"/>
                  <a:gd name="connsiteY7" fmla="*/ 529334 h 759703"/>
                  <a:gd name="connsiteX8" fmla="*/ 39167 w 2122828"/>
                  <a:gd name="connsiteY8" fmla="*/ 359722 h 759703"/>
                  <a:gd name="connsiteX9" fmla="*/ 275794 w 2122828"/>
                  <a:gd name="connsiteY9" fmla="*/ 2058 h 759703"/>
                  <a:gd name="connsiteX10" fmla="*/ 323578 w 2122828"/>
                  <a:gd name="connsiteY10" fmla="*/ 0 h 759703"/>
                  <a:gd name="connsiteX11" fmla="*/ 2122828 w 212282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4482" h="759703">
                    <a:moveTo>
                      <a:pt x="2123665" y="724869"/>
                    </a:moveTo>
                    <a:lnTo>
                      <a:pt x="381951" y="724869"/>
                    </a:lnTo>
                    <a:lnTo>
                      <a:pt x="347117" y="759703"/>
                    </a:lnTo>
                    <a:lnTo>
                      <a:pt x="7483" y="759703"/>
                    </a:lnTo>
                    <a:lnTo>
                      <a:pt x="7483" y="585532"/>
                    </a:lnTo>
                    <a:lnTo>
                      <a:pt x="7483" y="585532"/>
                    </a:lnTo>
                    <a:lnTo>
                      <a:pt x="49007" y="583407"/>
                    </a:lnTo>
                    <a:cubicBezTo>
                      <a:pt x="49453" y="574908"/>
                      <a:pt x="4085" y="566615"/>
                      <a:pt x="2721" y="529334"/>
                    </a:cubicBezTo>
                    <a:cubicBezTo>
                      <a:pt x="1357" y="492053"/>
                      <a:pt x="-12931" y="447944"/>
                      <a:pt x="40821" y="359722"/>
                    </a:cubicBezTo>
                    <a:cubicBezTo>
                      <a:pt x="94573" y="271500"/>
                      <a:pt x="263705" y="80"/>
                      <a:pt x="325232" y="0"/>
                    </a:cubicBezTo>
                    <a:lnTo>
                      <a:pt x="2124482" y="2058"/>
                    </a:lnTo>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69" name="Freeform 68"/>
              <p:cNvSpPr/>
              <p:nvPr/>
            </p:nvSpPr>
            <p:spPr>
              <a:xfrm flipH="1">
                <a:off x="2268193" y="4437112"/>
                <a:ext cx="2186469" cy="759703"/>
              </a:xfrm>
              <a:custGeom>
                <a:avLst/>
                <a:gdLst>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07474 w 2116182"/>
                  <a:gd name="connsiteY9" fmla="*/ 0 h 757645"/>
                  <a:gd name="connsiteX10" fmla="*/ 2116182 w 2116182"/>
                  <a:gd name="connsiteY10" fmla="*/ 722811 h 757645"/>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14618 w 2116182"/>
                  <a:gd name="connsiteY9" fmla="*/ 0 h 757645"/>
                  <a:gd name="connsiteX10" fmla="*/ 2116182 w 2116182"/>
                  <a:gd name="connsiteY10" fmla="*/ 722811 h 757645"/>
                  <a:gd name="connsiteX0" fmla="*/ 2116182 w 2117092"/>
                  <a:gd name="connsiteY0" fmla="*/ 722811 h 757645"/>
                  <a:gd name="connsiteX1" fmla="*/ 374468 w 2117092"/>
                  <a:gd name="connsiteY1" fmla="*/ 722811 h 757645"/>
                  <a:gd name="connsiteX2" fmla="*/ 339634 w 2117092"/>
                  <a:gd name="connsiteY2" fmla="*/ 757645 h 757645"/>
                  <a:gd name="connsiteX3" fmla="*/ 0 w 2117092"/>
                  <a:gd name="connsiteY3" fmla="*/ 757645 h 757645"/>
                  <a:gd name="connsiteX4" fmla="*/ 0 w 2117092"/>
                  <a:gd name="connsiteY4" fmla="*/ 583474 h 757645"/>
                  <a:gd name="connsiteX5" fmla="*/ 0 w 2117092"/>
                  <a:gd name="connsiteY5" fmla="*/ 583474 h 757645"/>
                  <a:gd name="connsiteX6" fmla="*/ 0 w 2117092"/>
                  <a:gd name="connsiteY6" fmla="*/ 522514 h 757645"/>
                  <a:gd name="connsiteX7" fmla="*/ 0 w 2117092"/>
                  <a:gd name="connsiteY7" fmla="*/ 426720 h 757645"/>
                  <a:gd name="connsiteX8" fmla="*/ 269965 w 2117092"/>
                  <a:gd name="connsiteY8" fmla="*/ 0 h 757645"/>
                  <a:gd name="connsiteX9" fmla="*/ 2116999 w 2117092"/>
                  <a:gd name="connsiteY9" fmla="*/ 0 h 757645"/>
                  <a:gd name="connsiteX10" fmla="*/ 2116182 w 2117092"/>
                  <a:gd name="connsiteY10" fmla="*/ 722811 h 757645"/>
                  <a:gd name="connsiteX0" fmla="*/ 2116182 w 2252059"/>
                  <a:gd name="connsiteY0" fmla="*/ 722811 h 757645"/>
                  <a:gd name="connsiteX1" fmla="*/ 374468 w 2252059"/>
                  <a:gd name="connsiteY1" fmla="*/ 722811 h 757645"/>
                  <a:gd name="connsiteX2" fmla="*/ 339634 w 2252059"/>
                  <a:gd name="connsiteY2" fmla="*/ 757645 h 757645"/>
                  <a:gd name="connsiteX3" fmla="*/ 0 w 2252059"/>
                  <a:gd name="connsiteY3" fmla="*/ 757645 h 757645"/>
                  <a:gd name="connsiteX4" fmla="*/ 0 w 2252059"/>
                  <a:gd name="connsiteY4" fmla="*/ 583474 h 757645"/>
                  <a:gd name="connsiteX5" fmla="*/ 0 w 2252059"/>
                  <a:gd name="connsiteY5" fmla="*/ 583474 h 757645"/>
                  <a:gd name="connsiteX6" fmla="*/ 0 w 2252059"/>
                  <a:gd name="connsiteY6" fmla="*/ 522514 h 757645"/>
                  <a:gd name="connsiteX7" fmla="*/ 0 w 2252059"/>
                  <a:gd name="connsiteY7" fmla="*/ 426720 h 757645"/>
                  <a:gd name="connsiteX8" fmla="*/ 269965 w 2252059"/>
                  <a:gd name="connsiteY8" fmla="*/ 0 h 757645"/>
                  <a:gd name="connsiteX9" fmla="*/ 2116999 w 2252059"/>
                  <a:gd name="connsiteY9" fmla="*/ 0 h 757645"/>
                  <a:gd name="connsiteX10" fmla="*/ 2111597 w 2252059"/>
                  <a:gd name="connsiteY10" fmla="*/ 354807 h 757645"/>
                  <a:gd name="connsiteX11" fmla="*/ 2116182 w 2252059"/>
                  <a:gd name="connsiteY11" fmla="*/ 722811 h 757645"/>
                  <a:gd name="connsiteX0" fmla="*/ 2111597 w 2255599"/>
                  <a:gd name="connsiteY0" fmla="*/ 354807 h 757645"/>
                  <a:gd name="connsiteX1" fmla="*/ 2116182 w 2255599"/>
                  <a:gd name="connsiteY1" fmla="*/ 722811 h 757645"/>
                  <a:gd name="connsiteX2" fmla="*/ 374468 w 2255599"/>
                  <a:gd name="connsiteY2" fmla="*/ 722811 h 757645"/>
                  <a:gd name="connsiteX3" fmla="*/ 339634 w 2255599"/>
                  <a:gd name="connsiteY3" fmla="*/ 757645 h 757645"/>
                  <a:gd name="connsiteX4" fmla="*/ 0 w 2255599"/>
                  <a:gd name="connsiteY4" fmla="*/ 757645 h 757645"/>
                  <a:gd name="connsiteX5" fmla="*/ 0 w 2255599"/>
                  <a:gd name="connsiteY5" fmla="*/ 583474 h 757645"/>
                  <a:gd name="connsiteX6" fmla="*/ 0 w 2255599"/>
                  <a:gd name="connsiteY6" fmla="*/ 583474 h 757645"/>
                  <a:gd name="connsiteX7" fmla="*/ 0 w 2255599"/>
                  <a:gd name="connsiteY7" fmla="*/ 522514 h 757645"/>
                  <a:gd name="connsiteX8" fmla="*/ 0 w 2255599"/>
                  <a:gd name="connsiteY8" fmla="*/ 426720 h 757645"/>
                  <a:gd name="connsiteX9" fmla="*/ 269965 w 2255599"/>
                  <a:gd name="connsiteY9" fmla="*/ 0 h 757645"/>
                  <a:gd name="connsiteX10" fmla="*/ 2116999 w 2255599"/>
                  <a:gd name="connsiteY10" fmla="*/ 0 h 757645"/>
                  <a:gd name="connsiteX11" fmla="*/ 2203037 w 2255599"/>
                  <a:gd name="connsiteY11" fmla="*/ 446247 h 757645"/>
                  <a:gd name="connsiteX0" fmla="*/ 2111597 w 2243650"/>
                  <a:gd name="connsiteY0" fmla="*/ 354807 h 757645"/>
                  <a:gd name="connsiteX1" fmla="*/ 2116182 w 2243650"/>
                  <a:gd name="connsiteY1" fmla="*/ 722811 h 757645"/>
                  <a:gd name="connsiteX2" fmla="*/ 374468 w 2243650"/>
                  <a:gd name="connsiteY2" fmla="*/ 722811 h 757645"/>
                  <a:gd name="connsiteX3" fmla="*/ 339634 w 2243650"/>
                  <a:gd name="connsiteY3" fmla="*/ 757645 h 757645"/>
                  <a:gd name="connsiteX4" fmla="*/ 0 w 2243650"/>
                  <a:gd name="connsiteY4" fmla="*/ 757645 h 757645"/>
                  <a:gd name="connsiteX5" fmla="*/ 0 w 2243650"/>
                  <a:gd name="connsiteY5" fmla="*/ 583474 h 757645"/>
                  <a:gd name="connsiteX6" fmla="*/ 0 w 2243650"/>
                  <a:gd name="connsiteY6" fmla="*/ 583474 h 757645"/>
                  <a:gd name="connsiteX7" fmla="*/ 0 w 2243650"/>
                  <a:gd name="connsiteY7" fmla="*/ 522514 h 757645"/>
                  <a:gd name="connsiteX8" fmla="*/ 0 w 2243650"/>
                  <a:gd name="connsiteY8" fmla="*/ 426720 h 757645"/>
                  <a:gd name="connsiteX9" fmla="*/ 269965 w 2243650"/>
                  <a:gd name="connsiteY9" fmla="*/ 0 h 757645"/>
                  <a:gd name="connsiteX10" fmla="*/ 2116999 w 2243650"/>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0 w 2116999"/>
                  <a:gd name="connsiteY6" fmla="*/ 522514 h 757645"/>
                  <a:gd name="connsiteX7" fmla="*/ 0 w 2116999"/>
                  <a:gd name="connsiteY7" fmla="*/ 426720 h 757645"/>
                  <a:gd name="connsiteX8" fmla="*/ 269965 w 2116999"/>
                  <a:gd name="connsiteY8" fmla="*/ 0 h 757645"/>
                  <a:gd name="connsiteX9" fmla="*/ 2116999 w 2116999"/>
                  <a:gd name="connsiteY9" fmla="*/ 0 h 757645"/>
                  <a:gd name="connsiteX0" fmla="*/ 2117521 w 2118338"/>
                  <a:gd name="connsiteY0" fmla="*/ 722811 h 757645"/>
                  <a:gd name="connsiteX1" fmla="*/ 375807 w 2118338"/>
                  <a:gd name="connsiteY1" fmla="*/ 722811 h 757645"/>
                  <a:gd name="connsiteX2" fmla="*/ 340973 w 2118338"/>
                  <a:gd name="connsiteY2" fmla="*/ 757645 h 757645"/>
                  <a:gd name="connsiteX3" fmla="*/ 1339 w 2118338"/>
                  <a:gd name="connsiteY3" fmla="*/ 757645 h 757645"/>
                  <a:gd name="connsiteX4" fmla="*/ 1339 w 2118338"/>
                  <a:gd name="connsiteY4" fmla="*/ 583474 h 757645"/>
                  <a:gd name="connsiteX5" fmla="*/ 1339 w 2118338"/>
                  <a:gd name="connsiteY5" fmla="*/ 583474 h 757645"/>
                  <a:gd name="connsiteX6" fmla="*/ 0 w 2118338"/>
                  <a:gd name="connsiteY6" fmla="*/ 548011 h 757645"/>
                  <a:gd name="connsiteX7" fmla="*/ 1339 w 2118338"/>
                  <a:gd name="connsiteY7" fmla="*/ 522514 h 757645"/>
                  <a:gd name="connsiteX8" fmla="*/ 1339 w 2118338"/>
                  <a:gd name="connsiteY8" fmla="*/ 426720 h 757645"/>
                  <a:gd name="connsiteX9" fmla="*/ 271304 w 2118338"/>
                  <a:gd name="connsiteY9" fmla="*/ 0 h 757645"/>
                  <a:gd name="connsiteX10" fmla="*/ 2118338 w 2118338"/>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57759 w 2158576"/>
                  <a:gd name="connsiteY0" fmla="*/ 722811 h 757645"/>
                  <a:gd name="connsiteX1" fmla="*/ 416045 w 2158576"/>
                  <a:gd name="connsiteY1" fmla="*/ 722811 h 757645"/>
                  <a:gd name="connsiteX2" fmla="*/ 381211 w 2158576"/>
                  <a:gd name="connsiteY2" fmla="*/ 757645 h 757645"/>
                  <a:gd name="connsiteX3" fmla="*/ 41577 w 2158576"/>
                  <a:gd name="connsiteY3" fmla="*/ 757645 h 757645"/>
                  <a:gd name="connsiteX4" fmla="*/ 41577 w 2158576"/>
                  <a:gd name="connsiteY4" fmla="*/ 583474 h 757645"/>
                  <a:gd name="connsiteX5" fmla="*/ 41577 w 2158576"/>
                  <a:gd name="connsiteY5" fmla="*/ 583474 h 757645"/>
                  <a:gd name="connsiteX6" fmla="*/ 83101 w 2158576"/>
                  <a:gd name="connsiteY6" fmla="*/ 581349 h 757645"/>
                  <a:gd name="connsiteX7" fmla="*/ 41577 w 2158576"/>
                  <a:gd name="connsiteY7" fmla="*/ 522514 h 757645"/>
                  <a:gd name="connsiteX8" fmla="*/ 41577 w 2158576"/>
                  <a:gd name="connsiteY8" fmla="*/ 426720 h 757645"/>
                  <a:gd name="connsiteX9" fmla="*/ 311542 w 2158576"/>
                  <a:gd name="connsiteY9" fmla="*/ 0 h 757645"/>
                  <a:gd name="connsiteX10" fmla="*/ 2158576 w 2158576"/>
                  <a:gd name="connsiteY10" fmla="*/ 0 h 757645"/>
                  <a:gd name="connsiteX0" fmla="*/ 2133490 w 2134307"/>
                  <a:gd name="connsiteY0" fmla="*/ 722811 h 757645"/>
                  <a:gd name="connsiteX1" fmla="*/ 391776 w 2134307"/>
                  <a:gd name="connsiteY1" fmla="*/ 722811 h 757645"/>
                  <a:gd name="connsiteX2" fmla="*/ 356942 w 2134307"/>
                  <a:gd name="connsiteY2" fmla="*/ 757645 h 757645"/>
                  <a:gd name="connsiteX3" fmla="*/ 17308 w 2134307"/>
                  <a:gd name="connsiteY3" fmla="*/ 757645 h 757645"/>
                  <a:gd name="connsiteX4" fmla="*/ 17308 w 2134307"/>
                  <a:gd name="connsiteY4" fmla="*/ 583474 h 757645"/>
                  <a:gd name="connsiteX5" fmla="*/ 17308 w 2134307"/>
                  <a:gd name="connsiteY5" fmla="*/ 583474 h 757645"/>
                  <a:gd name="connsiteX6" fmla="*/ 58832 w 2134307"/>
                  <a:gd name="connsiteY6" fmla="*/ 581349 h 757645"/>
                  <a:gd name="connsiteX7" fmla="*/ 17308 w 2134307"/>
                  <a:gd name="connsiteY7" fmla="*/ 522514 h 757645"/>
                  <a:gd name="connsiteX8" fmla="*/ 17308 w 2134307"/>
                  <a:gd name="connsiteY8" fmla="*/ 426720 h 757645"/>
                  <a:gd name="connsiteX9" fmla="*/ 287273 w 2134307"/>
                  <a:gd name="connsiteY9" fmla="*/ 0 h 757645"/>
                  <a:gd name="connsiteX10" fmla="*/ 2134307 w 2134307"/>
                  <a:gd name="connsiteY10" fmla="*/ 0 h 757645"/>
                  <a:gd name="connsiteX0" fmla="*/ 2142733 w 2143550"/>
                  <a:gd name="connsiteY0" fmla="*/ 722811 h 757645"/>
                  <a:gd name="connsiteX1" fmla="*/ 401019 w 2143550"/>
                  <a:gd name="connsiteY1" fmla="*/ 722811 h 757645"/>
                  <a:gd name="connsiteX2" fmla="*/ 366185 w 2143550"/>
                  <a:gd name="connsiteY2" fmla="*/ 757645 h 757645"/>
                  <a:gd name="connsiteX3" fmla="*/ 26551 w 2143550"/>
                  <a:gd name="connsiteY3" fmla="*/ 757645 h 757645"/>
                  <a:gd name="connsiteX4" fmla="*/ 26551 w 2143550"/>
                  <a:gd name="connsiteY4" fmla="*/ 583474 h 757645"/>
                  <a:gd name="connsiteX5" fmla="*/ 26551 w 2143550"/>
                  <a:gd name="connsiteY5" fmla="*/ 583474 h 757645"/>
                  <a:gd name="connsiteX6" fmla="*/ 68075 w 2143550"/>
                  <a:gd name="connsiteY6" fmla="*/ 581349 h 757645"/>
                  <a:gd name="connsiteX7" fmla="*/ 26551 w 2143550"/>
                  <a:gd name="connsiteY7" fmla="*/ 522514 h 757645"/>
                  <a:gd name="connsiteX8" fmla="*/ 14645 w 2143550"/>
                  <a:gd name="connsiteY8" fmla="*/ 348139 h 757645"/>
                  <a:gd name="connsiteX9" fmla="*/ 296516 w 2143550"/>
                  <a:gd name="connsiteY9" fmla="*/ 0 h 757645"/>
                  <a:gd name="connsiteX10" fmla="*/ 2143550 w 2143550"/>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45244 w 2116999"/>
                  <a:gd name="connsiteY8" fmla="*/ 360045 h 757645"/>
                  <a:gd name="connsiteX9" fmla="*/ 269965 w 2116999"/>
                  <a:gd name="connsiteY9" fmla="*/ 0 h 757645"/>
                  <a:gd name="connsiteX10" fmla="*/ 2116999 w 2116999"/>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33338 w 2116999"/>
                  <a:gd name="connsiteY8" fmla="*/ 357664 h 757645"/>
                  <a:gd name="connsiteX9" fmla="*/ 269965 w 2116999"/>
                  <a:gd name="connsiteY9" fmla="*/ 0 h 757645"/>
                  <a:gd name="connsiteX10" fmla="*/ 2116999 w 2116999"/>
                  <a:gd name="connsiteY10" fmla="*/ 0 h 757645"/>
                  <a:gd name="connsiteX0" fmla="*/ 2122011 w 2122828"/>
                  <a:gd name="connsiteY0" fmla="*/ 722811 h 757645"/>
                  <a:gd name="connsiteX1" fmla="*/ 380297 w 2122828"/>
                  <a:gd name="connsiteY1" fmla="*/ 722811 h 757645"/>
                  <a:gd name="connsiteX2" fmla="*/ 345463 w 2122828"/>
                  <a:gd name="connsiteY2" fmla="*/ 757645 h 757645"/>
                  <a:gd name="connsiteX3" fmla="*/ 5829 w 2122828"/>
                  <a:gd name="connsiteY3" fmla="*/ 757645 h 757645"/>
                  <a:gd name="connsiteX4" fmla="*/ 5829 w 2122828"/>
                  <a:gd name="connsiteY4" fmla="*/ 583474 h 757645"/>
                  <a:gd name="connsiteX5" fmla="*/ 5829 w 2122828"/>
                  <a:gd name="connsiteY5" fmla="*/ 583474 h 757645"/>
                  <a:gd name="connsiteX6" fmla="*/ 47353 w 2122828"/>
                  <a:gd name="connsiteY6" fmla="*/ 581349 h 757645"/>
                  <a:gd name="connsiteX7" fmla="*/ 1067 w 2122828"/>
                  <a:gd name="connsiteY7" fmla="*/ 527276 h 757645"/>
                  <a:gd name="connsiteX8" fmla="*/ 39167 w 2122828"/>
                  <a:gd name="connsiteY8" fmla="*/ 357664 h 757645"/>
                  <a:gd name="connsiteX9" fmla="*/ 275794 w 2122828"/>
                  <a:gd name="connsiteY9" fmla="*/ 0 h 757645"/>
                  <a:gd name="connsiteX10" fmla="*/ 2122828 w 2122828"/>
                  <a:gd name="connsiteY10" fmla="*/ 0 h 757645"/>
                  <a:gd name="connsiteX0" fmla="*/ 2122011 w 2122828"/>
                  <a:gd name="connsiteY0" fmla="*/ 724869 h 759703"/>
                  <a:gd name="connsiteX1" fmla="*/ 380297 w 2122828"/>
                  <a:gd name="connsiteY1" fmla="*/ 724869 h 759703"/>
                  <a:gd name="connsiteX2" fmla="*/ 345463 w 2122828"/>
                  <a:gd name="connsiteY2" fmla="*/ 759703 h 759703"/>
                  <a:gd name="connsiteX3" fmla="*/ 5829 w 2122828"/>
                  <a:gd name="connsiteY3" fmla="*/ 759703 h 759703"/>
                  <a:gd name="connsiteX4" fmla="*/ 5829 w 2122828"/>
                  <a:gd name="connsiteY4" fmla="*/ 585532 h 759703"/>
                  <a:gd name="connsiteX5" fmla="*/ 5829 w 2122828"/>
                  <a:gd name="connsiteY5" fmla="*/ 585532 h 759703"/>
                  <a:gd name="connsiteX6" fmla="*/ 47353 w 2122828"/>
                  <a:gd name="connsiteY6" fmla="*/ 583407 h 759703"/>
                  <a:gd name="connsiteX7" fmla="*/ 1067 w 2122828"/>
                  <a:gd name="connsiteY7" fmla="*/ 529334 h 759703"/>
                  <a:gd name="connsiteX8" fmla="*/ 39167 w 2122828"/>
                  <a:gd name="connsiteY8" fmla="*/ 359722 h 759703"/>
                  <a:gd name="connsiteX9" fmla="*/ 275794 w 2122828"/>
                  <a:gd name="connsiteY9" fmla="*/ 2058 h 759703"/>
                  <a:gd name="connsiteX10" fmla="*/ 323578 w 2122828"/>
                  <a:gd name="connsiteY10" fmla="*/ 0 h 759703"/>
                  <a:gd name="connsiteX11" fmla="*/ 2122828 w 212282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4482" h="759703">
                    <a:moveTo>
                      <a:pt x="2123665" y="724869"/>
                    </a:moveTo>
                    <a:lnTo>
                      <a:pt x="381951" y="724869"/>
                    </a:lnTo>
                    <a:lnTo>
                      <a:pt x="347117" y="759703"/>
                    </a:lnTo>
                    <a:lnTo>
                      <a:pt x="7483" y="759703"/>
                    </a:lnTo>
                    <a:lnTo>
                      <a:pt x="7483" y="585532"/>
                    </a:lnTo>
                    <a:lnTo>
                      <a:pt x="7483" y="585532"/>
                    </a:lnTo>
                    <a:lnTo>
                      <a:pt x="49007" y="583407"/>
                    </a:lnTo>
                    <a:cubicBezTo>
                      <a:pt x="49453" y="574908"/>
                      <a:pt x="4085" y="566615"/>
                      <a:pt x="2721" y="529334"/>
                    </a:cubicBezTo>
                    <a:cubicBezTo>
                      <a:pt x="1357" y="492053"/>
                      <a:pt x="-12931" y="447944"/>
                      <a:pt x="40821" y="359722"/>
                    </a:cubicBezTo>
                    <a:cubicBezTo>
                      <a:pt x="94573" y="271500"/>
                      <a:pt x="263705" y="80"/>
                      <a:pt x="325232" y="0"/>
                    </a:cubicBezTo>
                    <a:lnTo>
                      <a:pt x="2124482" y="2058"/>
                    </a:lnTo>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70" name="Freeform 69"/>
              <p:cNvSpPr/>
              <p:nvPr/>
            </p:nvSpPr>
            <p:spPr>
              <a:xfrm flipH="1">
                <a:off x="4065930" y="4599831"/>
                <a:ext cx="123825" cy="130175"/>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71" name="Freeform 70"/>
              <p:cNvSpPr/>
              <p:nvPr/>
            </p:nvSpPr>
            <p:spPr>
              <a:xfrm>
                <a:off x="470605" y="4599831"/>
                <a:ext cx="123825" cy="130175"/>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160" name="Group 159"/>
            <p:cNvGrpSpPr/>
            <p:nvPr/>
          </p:nvGrpSpPr>
          <p:grpSpPr>
            <a:xfrm>
              <a:off x="1561584" y="4146000"/>
              <a:ext cx="844116" cy="180880"/>
              <a:chOff x="2822374" y="4437112"/>
              <a:chExt cx="4248959" cy="910481"/>
            </a:xfrm>
          </p:grpSpPr>
          <p:grpSp>
            <p:nvGrpSpPr>
              <p:cNvPr id="161" name="Group 160"/>
              <p:cNvGrpSpPr/>
              <p:nvPr/>
            </p:nvGrpSpPr>
            <p:grpSpPr>
              <a:xfrm>
                <a:off x="3320808" y="5063439"/>
                <a:ext cx="864229" cy="284154"/>
                <a:chOff x="4630903" y="3120544"/>
                <a:chExt cx="864229" cy="284154"/>
              </a:xfrm>
            </p:grpSpPr>
            <p:sp>
              <p:nvSpPr>
                <p:cNvPr id="171" name="Rectangle 170"/>
                <p:cNvSpPr/>
                <p:nvPr/>
              </p:nvSpPr>
              <p:spPr>
                <a:xfrm>
                  <a:off x="4630903" y="3120544"/>
                  <a:ext cx="86422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72" name="Oval 171"/>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73" name="Oval 172"/>
                <p:cNvSpPr/>
                <p:nvPr/>
              </p:nvSpPr>
              <p:spPr>
                <a:xfrm>
                  <a:off x="52557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163" name="Group 162"/>
              <p:cNvGrpSpPr/>
              <p:nvPr/>
            </p:nvGrpSpPr>
            <p:grpSpPr>
              <a:xfrm>
                <a:off x="4460578" y="5063439"/>
                <a:ext cx="2041821" cy="284154"/>
                <a:chOff x="3453311" y="3120544"/>
                <a:chExt cx="2041821" cy="284154"/>
              </a:xfrm>
            </p:grpSpPr>
            <p:sp>
              <p:nvSpPr>
                <p:cNvPr id="168" name="Rectangle 167"/>
                <p:cNvSpPr/>
                <p:nvPr/>
              </p:nvSpPr>
              <p:spPr>
                <a:xfrm>
                  <a:off x="4630903" y="3120544"/>
                  <a:ext cx="86422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69" name="Oval 168"/>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70" name="Oval 169"/>
                <p:cNvSpPr/>
                <p:nvPr/>
              </p:nvSpPr>
              <p:spPr>
                <a:xfrm>
                  <a:off x="52557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78" name="Rectangle 177"/>
                <p:cNvSpPr/>
                <p:nvPr/>
              </p:nvSpPr>
              <p:spPr>
                <a:xfrm>
                  <a:off x="3453311" y="3120544"/>
                  <a:ext cx="864227" cy="164439"/>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79" name="Oval 178"/>
                <p:cNvSpPr/>
                <p:nvPr/>
              </p:nvSpPr>
              <p:spPr>
                <a:xfrm>
                  <a:off x="3453316" y="3165268"/>
                  <a:ext cx="239429" cy="239430"/>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80" name="Oval 179"/>
                <p:cNvSpPr/>
                <p:nvPr/>
              </p:nvSpPr>
              <p:spPr>
                <a:xfrm>
                  <a:off x="4078114" y="3165268"/>
                  <a:ext cx="239429" cy="239430"/>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164" name="Group 163"/>
              <p:cNvGrpSpPr/>
              <p:nvPr/>
            </p:nvGrpSpPr>
            <p:grpSpPr>
              <a:xfrm flipH="1">
                <a:off x="4901448" y="4437112"/>
                <a:ext cx="2169885" cy="759703"/>
                <a:chOff x="6352643" y="3526631"/>
                <a:chExt cx="2169885" cy="759703"/>
              </a:xfrm>
              <a:solidFill>
                <a:schemeClr val="bg1">
                  <a:lumMod val="85000"/>
                </a:schemeClr>
              </a:solidFill>
            </p:grpSpPr>
            <p:sp>
              <p:nvSpPr>
                <p:cNvPr id="166" name="Freeform 165"/>
                <p:cNvSpPr/>
                <p:nvPr/>
              </p:nvSpPr>
              <p:spPr>
                <a:xfrm>
                  <a:off x="6352643" y="3526631"/>
                  <a:ext cx="2169885" cy="759703"/>
                </a:xfrm>
                <a:custGeom>
                  <a:avLst/>
                  <a:gdLst>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07474 w 2116182"/>
                    <a:gd name="connsiteY9" fmla="*/ 0 h 757645"/>
                    <a:gd name="connsiteX10" fmla="*/ 2116182 w 2116182"/>
                    <a:gd name="connsiteY10" fmla="*/ 722811 h 757645"/>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14618 w 2116182"/>
                    <a:gd name="connsiteY9" fmla="*/ 0 h 757645"/>
                    <a:gd name="connsiteX10" fmla="*/ 2116182 w 2116182"/>
                    <a:gd name="connsiteY10" fmla="*/ 722811 h 757645"/>
                    <a:gd name="connsiteX0" fmla="*/ 2116182 w 2117092"/>
                    <a:gd name="connsiteY0" fmla="*/ 722811 h 757645"/>
                    <a:gd name="connsiteX1" fmla="*/ 374468 w 2117092"/>
                    <a:gd name="connsiteY1" fmla="*/ 722811 h 757645"/>
                    <a:gd name="connsiteX2" fmla="*/ 339634 w 2117092"/>
                    <a:gd name="connsiteY2" fmla="*/ 757645 h 757645"/>
                    <a:gd name="connsiteX3" fmla="*/ 0 w 2117092"/>
                    <a:gd name="connsiteY3" fmla="*/ 757645 h 757645"/>
                    <a:gd name="connsiteX4" fmla="*/ 0 w 2117092"/>
                    <a:gd name="connsiteY4" fmla="*/ 583474 h 757645"/>
                    <a:gd name="connsiteX5" fmla="*/ 0 w 2117092"/>
                    <a:gd name="connsiteY5" fmla="*/ 583474 h 757645"/>
                    <a:gd name="connsiteX6" fmla="*/ 0 w 2117092"/>
                    <a:gd name="connsiteY6" fmla="*/ 522514 h 757645"/>
                    <a:gd name="connsiteX7" fmla="*/ 0 w 2117092"/>
                    <a:gd name="connsiteY7" fmla="*/ 426720 h 757645"/>
                    <a:gd name="connsiteX8" fmla="*/ 269965 w 2117092"/>
                    <a:gd name="connsiteY8" fmla="*/ 0 h 757645"/>
                    <a:gd name="connsiteX9" fmla="*/ 2116999 w 2117092"/>
                    <a:gd name="connsiteY9" fmla="*/ 0 h 757645"/>
                    <a:gd name="connsiteX10" fmla="*/ 2116182 w 2117092"/>
                    <a:gd name="connsiteY10" fmla="*/ 722811 h 757645"/>
                    <a:gd name="connsiteX0" fmla="*/ 2116182 w 2252059"/>
                    <a:gd name="connsiteY0" fmla="*/ 722811 h 757645"/>
                    <a:gd name="connsiteX1" fmla="*/ 374468 w 2252059"/>
                    <a:gd name="connsiteY1" fmla="*/ 722811 h 757645"/>
                    <a:gd name="connsiteX2" fmla="*/ 339634 w 2252059"/>
                    <a:gd name="connsiteY2" fmla="*/ 757645 h 757645"/>
                    <a:gd name="connsiteX3" fmla="*/ 0 w 2252059"/>
                    <a:gd name="connsiteY3" fmla="*/ 757645 h 757645"/>
                    <a:gd name="connsiteX4" fmla="*/ 0 w 2252059"/>
                    <a:gd name="connsiteY4" fmla="*/ 583474 h 757645"/>
                    <a:gd name="connsiteX5" fmla="*/ 0 w 2252059"/>
                    <a:gd name="connsiteY5" fmla="*/ 583474 h 757645"/>
                    <a:gd name="connsiteX6" fmla="*/ 0 w 2252059"/>
                    <a:gd name="connsiteY6" fmla="*/ 522514 h 757645"/>
                    <a:gd name="connsiteX7" fmla="*/ 0 w 2252059"/>
                    <a:gd name="connsiteY7" fmla="*/ 426720 h 757645"/>
                    <a:gd name="connsiteX8" fmla="*/ 269965 w 2252059"/>
                    <a:gd name="connsiteY8" fmla="*/ 0 h 757645"/>
                    <a:gd name="connsiteX9" fmla="*/ 2116999 w 2252059"/>
                    <a:gd name="connsiteY9" fmla="*/ 0 h 757645"/>
                    <a:gd name="connsiteX10" fmla="*/ 2111597 w 2252059"/>
                    <a:gd name="connsiteY10" fmla="*/ 354807 h 757645"/>
                    <a:gd name="connsiteX11" fmla="*/ 2116182 w 2252059"/>
                    <a:gd name="connsiteY11" fmla="*/ 722811 h 757645"/>
                    <a:gd name="connsiteX0" fmla="*/ 2111597 w 2255599"/>
                    <a:gd name="connsiteY0" fmla="*/ 354807 h 757645"/>
                    <a:gd name="connsiteX1" fmla="*/ 2116182 w 2255599"/>
                    <a:gd name="connsiteY1" fmla="*/ 722811 h 757645"/>
                    <a:gd name="connsiteX2" fmla="*/ 374468 w 2255599"/>
                    <a:gd name="connsiteY2" fmla="*/ 722811 h 757645"/>
                    <a:gd name="connsiteX3" fmla="*/ 339634 w 2255599"/>
                    <a:gd name="connsiteY3" fmla="*/ 757645 h 757645"/>
                    <a:gd name="connsiteX4" fmla="*/ 0 w 2255599"/>
                    <a:gd name="connsiteY4" fmla="*/ 757645 h 757645"/>
                    <a:gd name="connsiteX5" fmla="*/ 0 w 2255599"/>
                    <a:gd name="connsiteY5" fmla="*/ 583474 h 757645"/>
                    <a:gd name="connsiteX6" fmla="*/ 0 w 2255599"/>
                    <a:gd name="connsiteY6" fmla="*/ 583474 h 757645"/>
                    <a:gd name="connsiteX7" fmla="*/ 0 w 2255599"/>
                    <a:gd name="connsiteY7" fmla="*/ 522514 h 757645"/>
                    <a:gd name="connsiteX8" fmla="*/ 0 w 2255599"/>
                    <a:gd name="connsiteY8" fmla="*/ 426720 h 757645"/>
                    <a:gd name="connsiteX9" fmla="*/ 269965 w 2255599"/>
                    <a:gd name="connsiteY9" fmla="*/ 0 h 757645"/>
                    <a:gd name="connsiteX10" fmla="*/ 2116999 w 2255599"/>
                    <a:gd name="connsiteY10" fmla="*/ 0 h 757645"/>
                    <a:gd name="connsiteX11" fmla="*/ 2203037 w 2255599"/>
                    <a:gd name="connsiteY11" fmla="*/ 446247 h 757645"/>
                    <a:gd name="connsiteX0" fmla="*/ 2111597 w 2243650"/>
                    <a:gd name="connsiteY0" fmla="*/ 354807 h 757645"/>
                    <a:gd name="connsiteX1" fmla="*/ 2116182 w 2243650"/>
                    <a:gd name="connsiteY1" fmla="*/ 722811 h 757645"/>
                    <a:gd name="connsiteX2" fmla="*/ 374468 w 2243650"/>
                    <a:gd name="connsiteY2" fmla="*/ 722811 h 757645"/>
                    <a:gd name="connsiteX3" fmla="*/ 339634 w 2243650"/>
                    <a:gd name="connsiteY3" fmla="*/ 757645 h 757645"/>
                    <a:gd name="connsiteX4" fmla="*/ 0 w 2243650"/>
                    <a:gd name="connsiteY4" fmla="*/ 757645 h 757645"/>
                    <a:gd name="connsiteX5" fmla="*/ 0 w 2243650"/>
                    <a:gd name="connsiteY5" fmla="*/ 583474 h 757645"/>
                    <a:gd name="connsiteX6" fmla="*/ 0 w 2243650"/>
                    <a:gd name="connsiteY6" fmla="*/ 583474 h 757645"/>
                    <a:gd name="connsiteX7" fmla="*/ 0 w 2243650"/>
                    <a:gd name="connsiteY7" fmla="*/ 522514 h 757645"/>
                    <a:gd name="connsiteX8" fmla="*/ 0 w 2243650"/>
                    <a:gd name="connsiteY8" fmla="*/ 426720 h 757645"/>
                    <a:gd name="connsiteX9" fmla="*/ 269965 w 2243650"/>
                    <a:gd name="connsiteY9" fmla="*/ 0 h 757645"/>
                    <a:gd name="connsiteX10" fmla="*/ 2116999 w 2243650"/>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0 w 2116999"/>
                    <a:gd name="connsiteY6" fmla="*/ 522514 h 757645"/>
                    <a:gd name="connsiteX7" fmla="*/ 0 w 2116999"/>
                    <a:gd name="connsiteY7" fmla="*/ 426720 h 757645"/>
                    <a:gd name="connsiteX8" fmla="*/ 269965 w 2116999"/>
                    <a:gd name="connsiteY8" fmla="*/ 0 h 757645"/>
                    <a:gd name="connsiteX9" fmla="*/ 2116999 w 2116999"/>
                    <a:gd name="connsiteY9" fmla="*/ 0 h 757645"/>
                    <a:gd name="connsiteX0" fmla="*/ 2117521 w 2118338"/>
                    <a:gd name="connsiteY0" fmla="*/ 722811 h 757645"/>
                    <a:gd name="connsiteX1" fmla="*/ 375807 w 2118338"/>
                    <a:gd name="connsiteY1" fmla="*/ 722811 h 757645"/>
                    <a:gd name="connsiteX2" fmla="*/ 340973 w 2118338"/>
                    <a:gd name="connsiteY2" fmla="*/ 757645 h 757645"/>
                    <a:gd name="connsiteX3" fmla="*/ 1339 w 2118338"/>
                    <a:gd name="connsiteY3" fmla="*/ 757645 h 757645"/>
                    <a:gd name="connsiteX4" fmla="*/ 1339 w 2118338"/>
                    <a:gd name="connsiteY4" fmla="*/ 583474 h 757645"/>
                    <a:gd name="connsiteX5" fmla="*/ 1339 w 2118338"/>
                    <a:gd name="connsiteY5" fmla="*/ 583474 h 757645"/>
                    <a:gd name="connsiteX6" fmla="*/ 0 w 2118338"/>
                    <a:gd name="connsiteY6" fmla="*/ 548011 h 757645"/>
                    <a:gd name="connsiteX7" fmla="*/ 1339 w 2118338"/>
                    <a:gd name="connsiteY7" fmla="*/ 522514 h 757645"/>
                    <a:gd name="connsiteX8" fmla="*/ 1339 w 2118338"/>
                    <a:gd name="connsiteY8" fmla="*/ 426720 h 757645"/>
                    <a:gd name="connsiteX9" fmla="*/ 271304 w 2118338"/>
                    <a:gd name="connsiteY9" fmla="*/ 0 h 757645"/>
                    <a:gd name="connsiteX10" fmla="*/ 2118338 w 2118338"/>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57759 w 2158576"/>
                    <a:gd name="connsiteY0" fmla="*/ 722811 h 757645"/>
                    <a:gd name="connsiteX1" fmla="*/ 416045 w 2158576"/>
                    <a:gd name="connsiteY1" fmla="*/ 722811 h 757645"/>
                    <a:gd name="connsiteX2" fmla="*/ 381211 w 2158576"/>
                    <a:gd name="connsiteY2" fmla="*/ 757645 h 757645"/>
                    <a:gd name="connsiteX3" fmla="*/ 41577 w 2158576"/>
                    <a:gd name="connsiteY3" fmla="*/ 757645 h 757645"/>
                    <a:gd name="connsiteX4" fmla="*/ 41577 w 2158576"/>
                    <a:gd name="connsiteY4" fmla="*/ 583474 h 757645"/>
                    <a:gd name="connsiteX5" fmla="*/ 41577 w 2158576"/>
                    <a:gd name="connsiteY5" fmla="*/ 583474 h 757645"/>
                    <a:gd name="connsiteX6" fmla="*/ 83101 w 2158576"/>
                    <a:gd name="connsiteY6" fmla="*/ 581349 h 757645"/>
                    <a:gd name="connsiteX7" fmla="*/ 41577 w 2158576"/>
                    <a:gd name="connsiteY7" fmla="*/ 522514 h 757645"/>
                    <a:gd name="connsiteX8" fmla="*/ 41577 w 2158576"/>
                    <a:gd name="connsiteY8" fmla="*/ 426720 h 757645"/>
                    <a:gd name="connsiteX9" fmla="*/ 311542 w 2158576"/>
                    <a:gd name="connsiteY9" fmla="*/ 0 h 757645"/>
                    <a:gd name="connsiteX10" fmla="*/ 2158576 w 2158576"/>
                    <a:gd name="connsiteY10" fmla="*/ 0 h 757645"/>
                    <a:gd name="connsiteX0" fmla="*/ 2133490 w 2134307"/>
                    <a:gd name="connsiteY0" fmla="*/ 722811 h 757645"/>
                    <a:gd name="connsiteX1" fmla="*/ 391776 w 2134307"/>
                    <a:gd name="connsiteY1" fmla="*/ 722811 h 757645"/>
                    <a:gd name="connsiteX2" fmla="*/ 356942 w 2134307"/>
                    <a:gd name="connsiteY2" fmla="*/ 757645 h 757645"/>
                    <a:gd name="connsiteX3" fmla="*/ 17308 w 2134307"/>
                    <a:gd name="connsiteY3" fmla="*/ 757645 h 757645"/>
                    <a:gd name="connsiteX4" fmla="*/ 17308 w 2134307"/>
                    <a:gd name="connsiteY4" fmla="*/ 583474 h 757645"/>
                    <a:gd name="connsiteX5" fmla="*/ 17308 w 2134307"/>
                    <a:gd name="connsiteY5" fmla="*/ 583474 h 757645"/>
                    <a:gd name="connsiteX6" fmla="*/ 58832 w 2134307"/>
                    <a:gd name="connsiteY6" fmla="*/ 581349 h 757645"/>
                    <a:gd name="connsiteX7" fmla="*/ 17308 w 2134307"/>
                    <a:gd name="connsiteY7" fmla="*/ 522514 h 757645"/>
                    <a:gd name="connsiteX8" fmla="*/ 17308 w 2134307"/>
                    <a:gd name="connsiteY8" fmla="*/ 426720 h 757645"/>
                    <a:gd name="connsiteX9" fmla="*/ 287273 w 2134307"/>
                    <a:gd name="connsiteY9" fmla="*/ 0 h 757645"/>
                    <a:gd name="connsiteX10" fmla="*/ 2134307 w 2134307"/>
                    <a:gd name="connsiteY10" fmla="*/ 0 h 757645"/>
                    <a:gd name="connsiteX0" fmla="*/ 2142733 w 2143550"/>
                    <a:gd name="connsiteY0" fmla="*/ 722811 h 757645"/>
                    <a:gd name="connsiteX1" fmla="*/ 401019 w 2143550"/>
                    <a:gd name="connsiteY1" fmla="*/ 722811 h 757645"/>
                    <a:gd name="connsiteX2" fmla="*/ 366185 w 2143550"/>
                    <a:gd name="connsiteY2" fmla="*/ 757645 h 757645"/>
                    <a:gd name="connsiteX3" fmla="*/ 26551 w 2143550"/>
                    <a:gd name="connsiteY3" fmla="*/ 757645 h 757645"/>
                    <a:gd name="connsiteX4" fmla="*/ 26551 w 2143550"/>
                    <a:gd name="connsiteY4" fmla="*/ 583474 h 757645"/>
                    <a:gd name="connsiteX5" fmla="*/ 26551 w 2143550"/>
                    <a:gd name="connsiteY5" fmla="*/ 583474 h 757645"/>
                    <a:gd name="connsiteX6" fmla="*/ 68075 w 2143550"/>
                    <a:gd name="connsiteY6" fmla="*/ 581349 h 757645"/>
                    <a:gd name="connsiteX7" fmla="*/ 26551 w 2143550"/>
                    <a:gd name="connsiteY7" fmla="*/ 522514 h 757645"/>
                    <a:gd name="connsiteX8" fmla="*/ 14645 w 2143550"/>
                    <a:gd name="connsiteY8" fmla="*/ 348139 h 757645"/>
                    <a:gd name="connsiteX9" fmla="*/ 296516 w 2143550"/>
                    <a:gd name="connsiteY9" fmla="*/ 0 h 757645"/>
                    <a:gd name="connsiteX10" fmla="*/ 2143550 w 2143550"/>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45244 w 2116999"/>
                    <a:gd name="connsiteY8" fmla="*/ 360045 h 757645"/>
                    <a:gd name="connsiteX9" fmla="*/ 269965 w 2116999"/>
                    <a:gd name="connsiteY9" fmla="*/ 0 h 757645"/>
                    <a:gd name="connsiteX10" fmla="*/ 2116999 w 2116999"/>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33338 w 2116999"/>
                    <a:gd name="connsiteY8" fmla="*/ 357664 h 757645"/>
                    <a:gd name="connsiteX9" fmla="*/ 269965 w 2116999"/>
                    <a:gd name="connsiteY9" fmla="*/ 0 h 757645"/>
                    <a:gd name="connsiteX10" fmla="*/ 2116999 w 2116999"/>
                    <a:gd name="connsiteY10" fmla="*/ 0 h 757645"/>
                    <a:gd name="connsiteX0" fmla="*/ 2122011 w 2122828"/>
                    <a:gd name="connsiteY0" fmla="*/ 722811 h 757645"/>
                    <a:gd name="connsiteX1" fmla="*/ 380297 w 2122828"/>
                    <a:gd name="connsiteY1" fmla="*/ 722811 h 757645"/>
                    <a:gd name="connsiteX2" fmla="*/ 345463 w 2122828"/>
                    <a:gd name="connsiteY2" fmla="*/ 757645 h 757645"/>
                    <a:gd name="connsiteX3" fmla="*/ 5829 w 2122828"/>
                    <a:gd name="connsiteY3" fmla="*/ 757645 h 757645"/>
                    <a:gd name="connsiteX4" fmla="*/ 5829 w 2122828"/>
                    <a:gd name="connsiteY4" fmla="*/ 583474 h 757645"/>
                    <a:gd name="connsiteX5" fmla="*/ 5829 w 2122828"/>
                    <a:gd name="connsiteY5" fmla="*/ 583474 h 757645"/>
                    <a:gd name="connsiteX6" fmla="*/ 47353 w 2122828"/>
                    <a:gd name="connsiteY6" fmla="*/ 581349 h 757645"/>
                    <a:gd name="connsiteX7" fmla="*/ 1067 w 2122828"/>
                    <a:gd name="connsiteY7" fmla="*/ 527276 h 757645"/>
                    <a:gd name="connsiteX8" fmla="*/ 39167 w 2122828"/>
                    <a:gd name="connsiteY8" fmla="*/ 357664 h 757645"/>
                    <a:gd name="connsiteX9" fmla="*/ 275794 w 2122828"/>
                    <a:gd name="connsiteY9" fmla="*/ 0 h 757645"/>
                    <a:gd name="connsiteX10" fmla="*/ 2122828 w 2122828"/>
                    <a:gd name="connsiteY10" fmla="*/ 0 h 757645"/>
                    <a:gd name="connsiteX0" fmla="*/ 2122011 w 2122828"/>
                    <a:gd name="connsiteY0" fmla="*/ 724869 h 759703"/>
                    <a:gd name="connsiteX1" fmla="*/ 380297 w 2122828"/>
                    <a:gd name="connsiteY1" fmla="*/ 724869 h 759703"/>
                    <a:gd name="connsiteX2" fmla="*/ 345463 w 2122828"/>
                    <a:gd name="connsiteY2" fmla="*/ 759703 h 759703"/>
                    <a:gd name="connsiteX3" fmla="*/ 5829 w 2122828"/>
                    <a:gd name="connsiteY3" fmla="*/ 759703 h 759703"/>
                    <a:gd name="connsiteX4" fmla="*/ 5829 w 2122828"/>
                    <a:gd name="connsiteY4" fmla="*/ 585532 h 759703"/>
                    <a:gd name="connsiteX5" fmla="*/ 5829 w 2122828"/>
                    <a:gd name="connsiteY5" fmla="*/ 585532 h 759703"/>
                    <a:gd name="connsiteX6" fmla="*/ 47353 w 2122828"/>
                    <a:gd name="connsiteY6" fmla="*/ 583407 h 759703"/>
                    <a:gd name="connsiteX7" fmla="*/ 1067 w 2122828"/>
                    <a:gd name="connsiteY7" fmla="*/ 529334 h 759703"/>
                    <a:gd name="connsiteX8" fmla="*/ 39167 w 2122828"/>
                    <a:gd name="connsiteY8" fmla="*/ 359722 h 759703"/>
                    <a:gd name="connsiteX9" fmla="*/ 275794 w 2122828"/>
                    <a:gd name="connsiteY9" fmla="*/ 2058 h 759703"/>
                    <a:gd name="connsiteX10" fmla="*/ 323578 w 2122828"/>
                    <a:gd name="connsiteY10" fmla="*/ 0 h 759703"/>
                    <a:gd name="connsiteX11" fmla="*/ 2122828 w 212282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4482" h="759703">
                      <a:moveTo>
                        <a:pt x="2123665" y="724869"/>
                      </a:moveTo>
                      <a:lnTo>
                        <a:pt x="381951" y="724869"/>
                      </a:lnTo>
                      <a:lnTo>
                        <a:pt x="347117" y="759703"/>
                      </a:lnTo>
                      <a:lnTo>
                        <a:pt x="7483" y="759703"/>
                      </a:lnTo>
                      <a:lnTo>
                        <a:pt x="7483" y="585532"/>
                      </a:lnTo>
                      <a:lnTo>
                        <a:pt x="7483" y="585532"/>
                      </a:lnTo>
                      <a:lnTo>
                        <a:pt x="49007" y="583407"/>
                      </a:lnTo>
                      <a:cubicBezTo>
                        <a:pt x="49453" y="574908"/>
                        <a:pt x="4085" y="566615"/>
                        <a:pt x="2721" y="529334"/>
                      </a:cubicBezTo>
                      <a:cubicBezTo>
                        <a:pt x="1357" y="492053"/>
                        <a:pt x="-12931" y="447944"/>
                        <a:pt x="40821" y="359722"/>
                      </a:cubicBezTo>
                      <a:cubicBezTo>
                        <a:pt x="94573" y="271500"/>
                        <a:pt x="263705" y="80"/>
                        <a:pt x="325232" y="0"/>
                      </a:cubicBezTo>
                      <a:lnTo>
                        <a:pt x="2124482" y="2058"/>
                      </a:lnTo>
                    </a:path>
                  </a:pathLst>
                </a:custGeom>
                <a:grp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67" name="Freeform 166"/>
                <p:cNvSpPr/>
                <p:nvPr/>
              </p:nvSpPr>
              <p:spPr>
                <a:xfrm>
                  <a:off x="6617545" y="3689350"/>
                  <a:ext cx="123825" cy="130175"/>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162" name="Freeform 161"/>
              <p:cNvSpPr/>
              <p:nvPr/>
            </p:nvSpPr>
            <p:spPr>
              <a:xfrm>
                <a:off x="2822374" y="4437112"/>
                <a:ext cx="2124482" cy="759703"/>
              </a:xfrm>
              <a:custGeom>
                <a:avLst/>
                <a:gdLst>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07474 w 2116182"/>
                  <a:gd name="connsiteY9" fmla="*/ 0 h 757645"/>
                  <a:gd name="connsiteX10" fmla="*/ 2116182 w 2116182"/>
                  <a:gd name="connsiteY10" fmla="*/ 722811 h 757645"/>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14618 w 2116182"/>
                  <a:gd name="connsiteY9" fmla="*/ 0 h 757645"/>
                  <a:gd name="connsiteX10" fmla="*/ 2116182 w 2116182"/>
                  <a:gd name="connsiteY10" fmla="*/ 722811 h 757645"/>
                  <a:gd name="connsiteX0" fmla="*/ 2116182 w 2117092"/>
                  <a:gd name="connsiteY0" fmla="*/ 722811 h 757645"/>
                  <a:gd name="connsiteX1" fmla="*/ 374468 w 2117092"/>
                  <a:gd name="connsiteY1" fmla="*/ 722811 h 757645"/>
                  <a:gd name="connsiteX2" fmla="*/ 339634 w 2117092"/>
                  <a:gd name="connsiteY2" fmla="*/ 757645 h 757645"/>
                  <a:gd name="connsiteX3" fmla="*/ 0 w 2117092"/>
                  <a:gd name="connsiteY3" fmla="*/ 757645 h 757645"/>
                  <a:gd name="connsiteX4" fmla="*/ 0 w 2117092"/>
                  <a:gd name="connsiteY4" fmla="*/ 583474 h 757645"/>
                  <a:gd name="connsiteX5" fmla="*/ 0 w 2117092"/>
                  <a:gd name="connsiteY5" fmla="*/ 583474 h 757645"/>
                  <a:gd name="connsiteX6" fmla="*/ 0 w 2117092"/>
                  <a:gd name="connsiteY6" fmla="*/ 522514 h 757645"/>
                  <a:gd name="connsiteX7" fmla="*/ 0 w 2117092"/>
                  <a:gd name="connsiteY7" fmla="*/ 426720 h 757645"/>
                  <a:gd name="connsiteX8" fmla="*/ 269965 w 2117092"/>
                  <a:gd name="connsiteY8" fmla="*/ 0 h 757645"/>
                  <a:gd name="connsiteX9" fmla="*/ 2116999 w 2117092"/>
                  <a:gd name="connsiteY9" fmla="*/ 0 h 757645"/>
                  <a:gd name="connsiteX10" fmla="*/ 2116182 w 2117092"/>
                  <a:gd name="connsiteY10" fmla="*/ 722811 h 757645"/>
                  <a:gd name="connsiteX0" fmla="*/ 2116182 w 2252059"/>
                  <a:gd name="connsiteY0" fmla="*/ 722811 h 757645"/>
                  <a:gd name="connsiteX1" fmla="*/ 374468 w 2252059"/>
                  <a:gd name="connsiteY1" fmla="*/ 722811 h 757645"/>
                  <a:gd name="connsiteX2" fmla="*/ 339634 w 2252059"/>
                  <a:gd name="connsiteY2" fmla="*/ 757645 h 757645"/>
                  <a:gd name="connsiteX3" fmla="*/ 0 w 2252059"/>
                  <a:gd name="connsiteY3" fmla="*/ 757645 h 757645"/>
                  <a:gd name="connsiteX4" fmla="*/ 0 w 2252059"/>
                  <a:gd name="connsiteY4" fmla="*/ 583474 h 757645"/>
                  <a:gd name="connsiteX5" fmla="*/ 0 w 2252059"/>
                  <a:gd name="connsiteY5" fmla="*/ 583474 h 757645"/>
                  <a:gd name="connsiteX6" fmla="*/ 0 w 2252059"/>
                  <a:gd name="connsiteY6" fmla="*/ 522514 h 757645"/>
                  <a:gd name="connsiteX7" fmla="*/ 0 w 2252059"/>
                  <a:gd name="connsiteY7" fmla="*/ 426720 h 757645"/>
                  <a:gd name="connsiteX8" fmla="*/ 269965 w 2252059"/>
                  <a:gd name="connsiteY8" fmla="*/ 0 h 757645"/>
                  <a:gd name="connsiteX9" fmla="*/ 2116999 w 2252059"/>
                  <a:gd name="connsiteY9" fmla="*/ 0 h 757645"/>
                  <a:gd name="connsiteX10" fmla="*/ 2111597 w 2252059"/>
                  <a:gd name="connsiteY10" fmla="*/ 354807 h 757645"/>
                  <a:gd name="connsiteX11" fmla="*/ 2116182 w 2252059"/>
                  <a:gd name="connsiteY11" fmla="*/ 722811 h 757645"/>
                  <a:gd name="connsiteX0" fmla="*/ 2111597 w 2255599"/>
                  <a:gd name="connsiteY0" fmla="*/ 354807 h 757645"/>
                  <a:gd name="connsiteX1" fmla="*/ 2116182 w 2255599"/>
                  <a:gd name="connsiteY1" fmla="*/ 722811 h 757645"/>
                  <a:gd name="connsiteX2" fmla="*/ 374468 w 2255599"/>
                  <a:gd name="connsiteY2" fmla="*/ 722811 h 757645"/>
                  <a:gd name="connsiteX3" fmla="*/ 339634 w 2255599"/>
                  <a:gd name="connsiteY3" fmla="*/ 757645 h 757645"/>
                  <a:gd name="connsiteX4" fmla="*/ 0 w 2255599"/>
                  <a:gd name="connsiteY4" fmla="*/ 757645 h 757645"/>
                  <a:gd name="connsiteX5" fmla="*/ 0 w 2255599"/>
                  <a:gd name="connsiteY5" fmla="*/ 583474 h 757645"/>
                  <a:gd name="connsiteX6" fmla="*/ 0 w 2255599"/>
                  <a:gd name="connsiteY6" fmla="*/ 583474 h 757645"/>
                  <a:gd name="connsiteX7" fmla="*/ 0 w 2255599"/>
                  <a:gd name="connsiteY7" fmla="*/ 522514 h 757645"/>
                  <a:gd name="connsiteX8" fmla="*/ 0 w 2255599"/>
                  <a:gd name="connsiteY8" fmla="*/ 426720 h 757645"/>
                  <a:gd name="connsiteX9" fmla="*/ 269965 w 2255599"/>
                  <a:gd name="connsiteY9" fmla="*/ 0 h 757645"/>
                  <a:gd name="connsiteX10" fmla="*/ 2116999 w 2255599"/>
                  <a:gd name="connsiteY10" fmla="*/ 0 h 757645"/>
                  <a:gd name="connsiteX11" fmla="*/ 2203037 w 2255599"/>
                  <a:gd name="connsiteY11" fmla="*/ 446247 h 757645"/>
                  <a:gd name="connsiteX0" fmla="*/ 2111597 w 2243650"/>
                  <a:gd name="connsiteY0" fmla="*/ 354807 h 757645"/>
                  <a:gd name="connsiteX1" fmla="*/ 2116182 w 2243650"/>
                  <a:gd name="connsiteY1" fmla="*/ 722811 h 757645"/>
                  <a:gd name="connsiteX2" fmla="*/ 374468 w 2243650"/>
                  <a:gd name="connsiteY2" fmla="*/ 722811 h 757645"/>
                  <a:gd name="connsiteX3" fmla="*/ 339634 w 2243650"/>
                  <a:gd name="connsiteY3" fmla="*/ 757645 h 757645"/>
                  <a:gd name="connsiteX4" fmla="*/ 0 w 2243650"/>
                  <a:gd name="connsiteY4" fmla="*/ 757645 h 757645"/>
                  <a:gd name="connsiteX5" fmla="*/ 0 w 2243650"/>
                  <a:gd name="connsiteY5" fmla="*/ 583474 h 757645"/>
                  <a:gd name="connsiteX6" fmla="*/ 0 w 2243650"/>
                  <a:gd name="connsiteY6" fmla="*/ 583474 h 757645"/>
                  <a:gd name="connsiteX7" fmla="*/ 0 w 2243650"/>
                  <a:gd name="connsiteY7" fmla="*/ 522514 h 757645"/>
                  <a:gd name="connsiteX8" fmla="*/ 0 w 2243650"/>
                  <a:gd name="connsiteY8" fmla="*/ 426720 h 757645"/>
                  <a:gd name="connsiteX9" fmla="*/ 269965 w 2243650"/>
                  <a:gd name="connsiteY9" fmla="*/ 0 h 757645"/>
                  <a:gd name="connsiteX10" fmla="*/ 2116999 w 2243650"/>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0 w 2116999"/>
                  <a:gd name="connsiteY6" fmla="*/ 522514 h 757645"/>
                  <a:gd name="connsiteX7" fmla="*/ 0 w 2116999"/>
                  <a:gd name="connsiteY7" fmla="*/ 426720 h 757645"/>
                  <a:gd name="connsiteX8" fmla="*/ 269965 w 2116999"/>
                  <a:gd name="connsiteY8" fmla="*/ 0 h 757645"/>
                  <a:gd name="connsiteX9" fmla="*/ 2116999 w 2116999"/>
                  <a:gd name="connsiteY9" fmla="*/ 0 h 757645"/>
                  <a:gd name="connsiteX0" fmla="*/ 2117521 w 2118338"/>
                  <a:gd name="connsiteY0" fmla="*/ 722811 h 757645"/>
                  <a:gd name="connsiteX1" fmla="*/ 375807 w 2118338"/>
                  <a:gd name="connsiteY1" fmla="*/ 722811 h 757645"/>
                  <a:gd name="connsiteX2" fmla="*/ 340973 w 2118338"/>
                  <a:gd name="connsiteY2" fmla="*/ 757645 h 757645"/>
                  <a:gd name="connsiteX3" fmla="*/ 1339 w 2118338"/>
                  <a:gd name="connsiteY3" fmla="*/ 757645 h 757645"/>
                  <a:gd name="connsiteX4" fmla="*/ 1339 w 2118338"/>
                  <a:gd name="connsiteY4" fmla="*/ 583474 h 757645"/>
                  <a:gd name="connsiteX5" fmla="*/ 1339 w 2118338"/>
                  <a:gd name="connsiteY5" fmla="*/ 583474 h 757645"/>
                  <a:gd name="connsiteX6" fmla="*/ 0 w 2118338"/>
                  <a:gd name="connsiteY6" fmla="*/ 548011 h 757645"/>
                  <a:gd name="connsiteX7" fmla="*/ 1339 w 2118338"/>
                  <a:gd name="connsiteY7" fmla="*/ 522514 h 757645"/>
                  <a:gd name="connsiteX8" fmla="*/ 1339 w 2118338"/>
                  <a:gd name="connsiteY8" fmla="*/ 426720 h 757645"/>
                  <a:gd name="connsiteX9" fmla="*/ 271304 w 2118338"/>
                  <a:gd name="connsiteY9" fmla="*/ 0 h 757645"/>
                  <a:gd name="connsiteX10" fmla="*/ 2118338 w 2118338"/>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57759 w 2158576"/>
                  <a:gd name="connsiteY0" fmla="*/ 722811 h 757645"/>
                  <a:gd name="connsiteX1" fmla="*/ 416045 w 2158576"/>
                  <a:gd name="connsiteY1" fmla="*/ 722811 h 757645"/>
                  <a:gd name="connsiteX2" fmla="*/ 381211 w 2158576"/>
                  <a:gd name="connsiteY2" fmla="*/ 757645 h 757645"/>
                  <a:gd name="connsiteX3" fmla="*/ 41577 w 2158576"/>
                  <a:gd name="connsiteY3" fmla="*/ 757645 h 757645"/>
                  <a:gd name="connsiteX4" fmla="*/ 41577 w 2158576"/>
                  <a:gd name="connsiteY4" fmla="*/ 583474 h 757645"/>
                  <a:gd name="connsiteX5" fmla="*/ 41577 w 2158576"/>
                  <a:gd name="connsiteY5" fmla="*/ 583474 h 757645"/>
                  <a:gd name="connsiteX6" fmla="*/ 83101 w 2158576"/>
                  <a:gd name="connsiteY6" fmla="*/ 581349 h 757645"/>
                  <a:gd name="connsiteX7" fmla="*/ 41577 w 2158576"/>
                  <a:gd name="connsiteY7" fmla="*/ 522514 h 757645"/>
                  <a:gd name="connsiteX8" fmla="*/ 41577 w 2158576"/>
                  <a:gd name="connsiteY8" fmla="*/ 426720 h 757645"/>
                  <a:gd name="connsiteX9" fmla="*/ 311542 w 2158576"/>
                  <a:gd name="connsiteY9" fmla="*/ 0 h 757645"/>
                  <a:gd name="connsiteX10" fmla="*/ 2158576 w 2158576"/>
                  <a:gd name="connsiteY10" fmla="*/ 0 h 757645"/>
                  <a:gd name="connsiteX0" fmla="*/ 2133490 w 2134307"/>
                  <a:gd name="connsiteY0" fmla="*/ 722811 h 757645"/>
                  <a:gd name="connsiteX1" fmla="*/ 391776 w 2134307"/>
                  <a:gd name="connsiteY1" fmla="*/ 722811 h 757645"/>
                  <a:gd name="connsiteX2" fmla="*/ 356942 w 2134307"/>
                  <a:gd name="connsiteY2" fmla="*/ 757645 h 757645"/>
                  <a:gd name="connsiteX3" fmla="*/ 17308 w 2134307"/>
                  <a:gd name="connsiteY3" fmla="*/ 757645 h 757645"/>
                  <a:gd name="connsiteX4" fmla="*/ 17308 w 2134307"/>
                  <a:gd name="connsiteY4" fmla="*/ 583474 h 757645"/>
                  <a:gd name="connsiteX5" fmla="*/ 17308 w 2134307"/>
                  <a:gd name="connsiteY5" fmla="*/ 583474 h 757645"/>
                  <a:gd name="connsiteX6" fmla="*/ 58832 w 2134307"/>
                  <a:gd name="connsiteY6" fmla="*/ 581349 h 757645"/>
                  <a:gd name="connsiteX7" fmla="*/ 17308 w 2134307"/>
                  <a:gd name="connsiteY7" fmla="*/ 522514 h 757645"/>
                  <a:gd name="connsiteX8" fmla="*/ 17308 w 2134307"/>
                  <a:gd name="connsiteY8" fmla="*/ 426720 h 757645"/>
                  <a:gd name="connsiteX9" fmla="*/ 287273 w 2134307"/>
                  <a:gd name="connsiteY9" fmla="*/ 0 h 757645"/>
                  <a:gd name="connsiteX10" fmla="*/ 2134307 w 2134307"/>
                  <a:gd name="connsiteY10" fmla="*/ 0 h 757645"/>
                  <a:gd name="connsiteX0" fmla="*/ 2142733 w 2143550"/>
                  <a:gd name="connsiteY0" fmla="*/ 722811 h 757645"/>
                  <a:gd name="connsiteX1" fmla="*/ 401019 w 2143550"/>
                  <a:gd name="connsiteY1" fmla="*/ 722811 h 757645"/>
                  <a:gd name="connsiteX2" fmla="*/ 366185 w 2143550"/>
                  <a:gd name="connsiteY2" fmla="*/ 757645 h 757645"/>
                  <a:gd name="connsiteX3" fmla="*/ 26551 w 2143550"/>
                  <a:gd name="connsiteY3" fmla="*/ 757645 h 757645"/>
                  <a:gd name="connsiteX4" fmla="*/ 26551 w 2143550"/>
                  <a:gd name="connsiteY4" fmla="*/ 583474 h 757645"/>
                  <a:gd name="connsiteX5" fmla="*/ 26551 w 2143550"/>
                  <a:gd name="connsiteY5" fmla="*/ 583474 h 757645"/>
                  <a:gd name="connsiteX6" fmla="*/ 68075 w 2143550"/>
                  <a:gd name="connsiteY6" fmla="*/ 581349 h 757645"/>
                  <a:gd name="connsiteX7" fmla="*/ 26551 w 2143550"/>
                  <a:gd name="connsiteY7" fmla="*/ 522514 h 757645"/>
                  <a:gd name="connsiteX8" fmla="*/ 14645 w 2143550"/>
                  <a:gd name="connsiteY8" fmla="*/ 348139 h 757645"/>
                  <a:gd name="connsiteX9" fmla="*/ 296516 w 2143550"/>
                  <a:gd name="connsiteY9" fmla="*/ 0 h 757645"/>
                  <a:gd name="connsiteX10" fmla="*/ 2143550 w 2143550"/>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45244 w 2116999"/>
                  <a:gd name="connsiteY8" fmla="*/ 360045 h 757645"/>
                  <a:gd name="connsiteX9" fmla="*/ 269965 w 2116999"/>
                  <a:gd name="connsiteY9" fmla="*/ 0 h 757645"/>
                  <a:gd name="connsiteX10" fmla="*/ 2116999 w 2116999"/>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33338 w 2116999"/>
                  <a:gd name="connsiteY8" fmla="*/ 357664 h 757645"/>
                  <a:gd name="connsiteX9" fmla="*/ 269965 w 2116999"/>
                  <a:gd name="connsiteY9" fmla="*/ 0 h 757645"/>
                  <a:gd name="connsiteX10" fmla="*/ 2116999 w 2116999"/>
                  <a:gd name="connsiteY10" fmla="*/ 0 h 757645"/>
                  <a:gd name="connsiteX0" fmla="*/ 2122011 w 2122828"/>
                  <a:gd name="connsiteY0" fmla="*/ 722811 h 757645"/>
                  <a:gd name="connsiteX1" fmla="*/ 380297 w 2122828"/>
                  <a:gd name="connsiteY1" fmla="*/ 722811 h 757645"/>
                  <a:gd name="connsiteX2" fmla="*/ 345463 w 2122828"/>
                  <a:gd name="connsiteY2" fmla="*/ 757645 h 757645"/>
                  <a:gd name="connsiteX3" fmla="*/ 5829 w 2122828"/>
                  <a:gd name="connsiteY3" fmla="*/ 757645 h 757645"/>
                  <a:gd name="connsiteX4" fmla="*/ 5829 w 2122828"/>
                  <a:gd name="connsiteY4" fmla="*/ 583474 h 757645"/>
                  <a:gd name="connsiteX5" fmla="*/ 5829 w 2122828"/>
                  <a:gd name="connsiteY5" fmla="*/ 583474 h 757645"/>
                  <a:gd name="connsiteX6" fmla="*/ 47353 w 2122828"/>
                  <a:gd name="connsiteY6" fmla="*/ 581349 h 757645"/>
                  <a:gd name="connsiteX7" fmla="*/ 1067 w 2122828"/>
                  <a:gd name="connsiteY7" fmla="*/ 527276 h 757645"/>
                  <a:gd name="connsiteX8" fmla="*/ 39167 w 2122828"/>
                  <a:gd name="connsiteY8" fmla="*/ 357664 h 757645"/>
                  <a:gd name="connsiteX9" fmla="*/ 275794 w 2122828"/>
                  <a:gd name="connsiteY9" fmla="*/ 0 h 757645"/>
                  <a:gd name="connsiteX10" fmla="*/ 2122828 w 2122828"/>
                  <a:gd name="connsiteY10" fmla="*/ 0 h 757645"/>
                  <a:gd name="connsiteX0" fmla="*/ 2122011 w 2122828"/>
                  <a:gd name="connsiteY0" fmla="*/ 724869 h 759703"/>
                  <a:gd name="connsiteX1" fmla="*/ 380297 w 2122828"/>
                  <a:gd name="connsiteY1" fmla="*/ 724869 h 759703"/>
                  <a:gd name="connsiteX2" fmla="*/ 345463 w 2122828"/>
                  <a:gd name="connsiteY2" fmla="*/ 759703 h 759703"/>
                  <a:gd name="connsiteX3" fmla="*/ 5829 w 2122828"/>
                  <a:gd name="connsiteY3" fmla="*/ 759703 h 759703"/>
                  <a:gd name="connsiteX4" fmla="*/ 5829 w 2122828"/>
                  <a:gd name="connsiteY4" fmla="*/ 585532 h 759703"/>
                  <a:gd name="connsiteX5" fmla="*/ 5829 w 2122828"/>
                  <a:gd name="connsiteY5" fmla="*/ 585532 h 759703"/>
                  <a:gd name="connsiteX6" fmla="*/ 47353 w 2122828"/>
                  <a:gd name="connsiteY6" fmla="*/ 583407 h 759703"/>
                  <a:gd name="connsiteX7" fmla="*/ 1067 w 2122828"/>
                  <a:gd name="connsiteY7" fmla="*/ 529334 h 759703"/>
                  <a:gd name="connsiteX8" fmla="*/ 39167 w 2122828"/>
                  <a:gd name="connsiteY8" fmla="*/ 359722 h 759703"/>
                  <a:gd name="connsiteX9" fmla="*/ 275794 w 2122828"/>
                  <a:gd name="connsiteY9" fmla="*/ 2058 h 759703"/>
                  <a:gd name="connsiteX10" fmla="*/ 323578 w 2122828"/>
                  <a:gd name="connsiteY10" fmla="*/ 0 h 759703"/>
                  <a:gd name="connsiteX11" fmla="*/ 2122828 w 212282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4482" h="759703">
                    <a:moveTo>
                      <a:pt x="2123665" y="724869"/>
                    </a:moveTo>
                    <a:lnTo>
                      <a:pt x="381951" y="724869"/>
                    </a:lnTo>
                    <a:lnTo>
                      <a:pt x="347117" y="759703"/>
                    </a:lnTo>
                    <a:lnTo>
                      <a:pt x="7483" y="759703"/>
                    </a:lnTo>
                    <a:lnTo>
                      <a:pt x="7483" y="585532"/>
                    </a:lnTo>
                    <a:lnTo>
                      <a:pt x="7483" y="585532"/>
                    </a:lnTo>
                    <a:lnTo>
                      <a:pt x="49007" y="583407"/>
                    </a:lnTo>
                    <a:cubicBezTo>
                      <a:pt x="49453" y="574908"/>
                      <a:pt x="4085" y="566615"/>
                      <a:pt x="2721" y="529334"/>
                    </a:cubicBezTo>
                    <a:cubicBezTo>
                      <a:pt x="1357" y="492053"/>
                      <a:pt x="-12931" y="447944"/>
                      <a:pt x="40821" y="359722"/>
                    </a:cubicBezTo>
                    <a:cubicBezTo>
                      <a:pt x="94573" y="271500"/>
                      <a:pt x="263705" y="80"/>
                      <a:pt x="325232" y="0"/>
                    </a:cubicBezTo>
                    <a:lnTo>
                      <a:pt x="2124482" y="2058"/>
                    </a:lnTo>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65" name="Freeform 164"/>
              <p:cNvSpPr/>
              <p:nvPr/>
            </p:nvSpPr>
            <p:spPr>
              <a:xfrm>
                <a:off x="3087281" y="4599831"/>
                <a:ext cx="123825" cy="130175"/>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cxnSp>
          <p:nvCxnSpPr>
            <p:cNvPr id="175" name="Straight Connector 174"/>
            <p:cNvCxnSpPr/>
            <p:nvPr/>
          </p:nvCxnSpPr>
          <p:spPr>
            <a:xfrm flipH="1">
              <a:off x="2447175" y="4100440"/>
              <a:ext cx="127507" cy="29854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36" name="TextBox 235"/>
          <p:cNvSpPr txBox="1"/>
          <p:nvPr/>
        </p:nvSpPr>
        <p:spPr>
          <a:xfrm>
            <a:off x="107503" y="6165304"/>
            <a:ext cx="5148545" cy="246221"/>
          </a:xfrm>
          <a:prstGeom prst="rect">
            <a:avLst/>
          </a:prstGeom>
          <a:noFill/>
        </p:spPr>
        <p:txBody>
          <a:bodyPr wrap="square" rtlCol="0">
            <a:spAutoFit/>
          </a:bodyPr>
          <a:lstStyle/>
          <a:p>
            <a:pPr rtl="0"/>
            <a:r>
              <a:rPr lang="ru-RU" sz="1000" i="1" dirty="0">
                <a:latin typeface="Arial" pitchFamily="34" charset="0"/>
                <a:cs typeface="Arial" pitchFamily="34" charset="0"/>
              </a:rPr>
              <a:t>Кол-во электровозов с начала производства PRIMA в 2000г. + все скоростные электровозы TGV</a:t>
            </a:r>
          </a:p>
        </p:txBody>
      </p:sp>
      <p:grpSp>
        <p:nvGrpSpPr>
          <p:cNvPr id="232" name="Group 231"/>
          <p:cNvGrpSpPr/>
          <p:nvPr/>
        </p:nvGrpSpPr>
        <p:grpSpPr>
          <a:xfrm>
            <a:off x="4734501" y="2627911"/>
            <a:ext cx="3305382" cy="3467491"/>
            <a:chOff x="4734501" y="2627911"/>
            <a:chExt cx="3305382" cy="3467491"/>
          </a:xfrm>
        </p:grpSpPr>
        <p:cxnSp>
          <p:nvCxnSpPr>
            <p:cNvPr id="133" name="Curved Connector 132"/>
            <p:cNvCxnSpPr>
              <a:endCxn id="122" idx="1"/>
            </p:cNvCxnSpPr>
            <p:nvPr/>
          </p:nvCxnSpPr>
          <p:spPr>
            <a:xfrm rot="16200000" flipH="1">
              <a:off x="4712727" y="5024570"/>
              <a:ext cx="785522" cy="559263"/>
            </a:xfrm>
            <a:prstGeom prst="curvedConnector2">
              <a:avLst/>
            </a:prstGeom>
            <a:ln w="1905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4" name="Curved Connector 133"/>
            <p:cNvCxnSpPr>
              <a:endCxn id="125" idx="3"/>
            </p:cNvCxnSpPr>
            <p:nvPr/>
          </p:nvCxnSpPr>
          <p:spPr>
            <a:xfrm flipV="1">
              <a:off x="4920915" y="2627911"/>
              <a:ext cx="2503048" cy="549378"/>
            </a:xfrm>
            <a:prstGeom prst="curvedConnector3">
              <a:avLst>
                <a:gd name="adj1" fmla="val 34692"/>
              </a:avLst>
            </a:prstGeom>
            <a:ln w="1905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5" name="Curved Connector 134"/>
            <p:cNvCxnSpPr>
              <a:endCxn id="128" idx="3"/>
            </p:cNvCxnSpPr>
            <p:nvPr/>
          </p:nvCxnSpPr>
          <p:spPr>
            <a:xfrm flipV="1">
              <a:off x="4920915" y="3002756"/>
              <a:ext cx="2503048" cy="174533"/>
            </a:xfrm>
            <a:prstGeom prst="curvedConnector3">
              <a:avLst>
                <a:gd name="adj1" fmla="val 34344"/>
              </a:avLst>
            </a:prstGeom>
            <a:ln w="1905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6" name="Curved Connector 135"/>
            <p:cNvCxnSpPr>
              <a:endCxn id="251" idx="3"/>
            </p:cNvCxnSpPr>
            <p:nvPr/>
          </p:nvCxnSpPr>
          <p:spPr>
            <a:xfrm>
              <a:off x="4920915" y="3177289"/>
              <a:ext cx="2503048" cy="201654"/>
            </a:xfrm>
            <a:prstGeom prst="curvedConnector3">
              <a:avLst>
                <a:gd name="adj1" fmla="val 41650"/>
              </a:avLst>
            </a:prstGeom>
            <a:ln w="1905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3" name="Curved Connector 142"/>
            <p:cNvCxnSpPr>
              <a:endCxn id="138" idx="3"/>
            </p:cNvCxnSpPr>
            <p:nvPr/>
          </p:nvCxnSpPr>
          <p:spPr>
            <a:xfrm rot="10800000">
              <a:off x="7423964" y="4507539"/>
              <a:ext cx="615919" cy="558510"/>
            </a:xfrm>
            <a:prstGeom prst="curvedConnector3">
              <a:avLst>
                <a:gd name="adj1" fmla="val 127218"/>
              </a:avLst>
            </a:prstGeom>
            <a:ln w="1905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4" name="Curved Connector 143"/>
            <p:cNvCxnSpPr>
              <a:endCxn id="141" idx="1"/>
            </p:cNvCxnSpPr>
            <p:nvPr/>
          </p:nvCxnSpPr>
          <p:spPr>
            <a:xfrm rot="10800000">
              <a:off x="7423964" y="4131334"/>
              <a:ext cx="96773" cy="1657644"/>
            </a:xfrm>
            <a:prstGeom prst="curvedConnector3">
              <a:avLst>
                <a:gd name="adj1" fmla="val 336223"/>
              </a:avLst>
            </a:prstGeom>
            <a:ln w="19050">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Curved Connector 218"/>
            <p:cNvCxnSpPr>
              <a:endCxn id="1026" idx="1"/>
            </p:cNvCxnSpPr>
            <p:nvPr/>
          </p:nvCxnSpPr>
          <p:spPr>
            <a:xfrm rot="10800000" flipH="1" flipV="1">
              <a:off x="4734501" y="4221056"/>
              <a:ext cx="660540" cy="1874346"/>
            </a:xfrm>
            <a:prstGeom prst="curvedConnector3">
              <a:avLst>
                <a:gd name="adj1" fmla="val -34608"/>
              </a:avLst>
            </a:prstGeom>
            <a:ln w="19050">
              <a:solidFill>
                <a:schemeClr val="accent4">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8" name="Curved Connector 227"/>
            <p:cNvCxnSpPr>
              <a:endCxn id="1027" idx="1"/>
            </p:cNvCxnSpPr>
            <p:nvPr/>
          </p:nvCxnSpPr>
          <p:spPr>
            <a:xfrm>
              <a:off x="4920915" y="3177289"/>
              <a:ext cx="2503048" cy="576498"/>
            </a:xfrm>
            <a:prstGeom prst="curvedConnector3">
              <a:avLst>
                <a:gd name="adj1" fmla="val 46521"/>
              </a:avLst>
            </a:prstGeom>
            <a:ln w="19050">
              <a:solidFill>
                <a:schemeClr val="accent4">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09" name="Rectangle 208"/>
          <p:cNvSpPr/>
          <p:nvPr/>
        </p:nvSpPr>
        <p:spPr bwMode="auto">
          <a:xfrm>
            <a:off x="6370503" y="5061089"/>
            <a:ext cx="90000" cy="90000"/>
          </a:xfrm>
          <a:prstGeom prst="rect">
            <a:avLst/>
          </a:prstGeom>
          <a:solidFill>
            <a:srgbClr val="FF5353">
              <a:alpha val="69804"/>
            </a:srgbClr>
          </a:solidFill>
          <a:ln>
            <a:solidFill>
              <a:schemeClr val="bg1"/>
            </a:solidFill>
          </a:ln>
          <a:effectLst>
            <a:outerShdw blurRad="50800" dist="38100" dir="8100000" algn="tr"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72000" tIns="72000" rIns="72000" bIns="72000" numCol="1" rtlCol="0" anchor="t" anchorCtr="0" compatLnSpc="1">
            <a:prstTxWarp prst="textNoShape">
              <a:avLst/>
            </a:prstTxWarp>
          </a:bodyPr>
          <a:lstStyle/>
          <a:p>
            <a:pPr rtl="0">
              <a:lnSpc>
                <a:spcPct val="90000"/>
              </a:lnSpc>
              <a:spcBef>
                <a:spcPts val="0"/>
              </a:spcBef>
              <a:spcAft>
                <a:spcPts val="0"/>
              </a:spcAft>
              <a:buClr>
                <a:srgbClr val="1B5CA5"/>
              </a:buClr>
              <a:tabLst>
                <a:tab pos="180975" algn="l"/>
              </a:tabLst>
            </a:pPr>
            <a:endParaRPr lang="en-GB" i="1" dirty="0">
              <a:solidFill>
                <a:schemeClr val="bg1"/>
              </a:solidFill>
              <a:latin typeface="Arial" panose="020B0604020202020204" pitchFamily="34" charset="0"/>
              <a:cs typeface="Arial" panose="020B0604020202020204" pitchFamily="34" charset="0"/>
            </a:endParaRPr>
          </a:p>
        </p:txBody>
      </p:sp>
      <p:sp>
        <p:nvSpPr>
          <p:cNvPr id="212" name="Rectangle 211"/>
          <p:cNvSpPr/>
          <p:nvPr/>
        </p:nvSpPr>
        <p:spPr bwMode="auto">
          <a:xfrm>
            <a:off x="7243963" y="6099398"/>
            <a:ext cx="90000" cy="90000"/>
          </a:xfrm>
          <a:prstGeom prst="rect">
            <a:avLst/>
          </a:prstGeom>
          <a:solidFill>
            <a:srgbClr val="00B050">
              <a:alpha val="69804"/>
            </a:srgbClr>
          </a:solidFill>
          <a:ln>
            <a:solidFill>
              <a:schemeClr val="bg1"/>
            </a:solidFill>
          </a:ln>
          <a:effectLst>
            <a:outerShdw blurRad="50800" dist="38100" dir="8100000" algn="tr"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72000" tIns="72000" rIns="72000" bIns="72000" numCol="1" rtlCol="0" anchor="t" anchorCtr="0" compatLnSpc="1">
            <a:prstTxWarp prst="textNoShape">
              <a:avLst/>
            </a:prstTxWarp>
          </a:bodyPr>
          <a:lstStyle/>
          <a:p>
            <a:pPr rtl="0">
              <a:lnSpc>
                <a:spcPct val="90000"/>
              </a:lnSpc>
              <a:spcBef>
                <a:spcPts val="0"/>
              </a:spcBef>
              <a:spcAft>
                <a:spcPts val="0"/>
              </a:spcAft>
              <a:buClr>
                <a:srgbClr val="1B5CA5"/>
              </a:buClr>
              <a:tabLst>
                <a:tab pos="180975" algn="l"/>
              </a:tabLst>
            </a:pPr>
            <a:endParaRPr lang="en-GB" sz="800" i="1" dirty="0">
              <a:solidFill>
                <a:schemeClr val="bg1"/>
              </a:solidFill>
              <a:latin typeface="Arial" panose="020B0604020202020204" pitchFamily="34" charset="0"/>
              <a:cs typeface="Arial" panose="020B0604020202020204" pitchFamily="34" charset="0"/>
            </a:endParaRPr>
          </a:p>
        </p:txBody>
      </p:sp>
      <p:sp>
        <p:nvSpPr>
          <p:cNvPr id="213" name="Rectangle 212"/>
          <p:cNvSpPr/>
          <p:nvPr/>
        </p:nvSpPr>
        <p:spPr bwMode="auto">
          <a:xfrm>
            <a:off x="3851920" y="5057356"/>
            <a:ext cx="90000" cy="90000"/>
          </a:xfrm>
          <a:prstGeom prst="rect">
            <a:avLst/>
          </a:prstGeom>
          <a:solidFill>
            <a:srgbClr val="02356F">
              <a:alpha val="69804"/>
            </a:srgbClr>
          </a:solidFill>
          <a:ln>
            <a:solidFill>
              <a:schemeClr val="bg1"/>
            </a:solidFill>
          </a:ln>
          <a:effectLst>
            <a:outerShdw blurRad="50800" dist="38100" dir="8100000" algn="tr"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algn="ctr" rtl="0">
              <a:lnSpc>
                <a:spcPct val="90000"/>
              </a:lnSpc>
              <a:spcBef>
                <a:spcPts val="0"/>
              </a:spcBef>
              <a:spcAft>
                <a:spcPts val="0"/>
              </a:spcAft>
            </a:pPr>
            <a:endParaRPr lang="en-GB" sz="1200" b="1" dirty="0">
              <a:solidFill>
                <a:schemeClr val="bg1"/>
              </a:solidFill>
              <a:effectLst>
                <a:glow rad="101600">
                  <a:srgbClr val="02356F">
                    <a:alpha val="60000"/>
                  </a:srgbClr>
                </a:glow>
              </a:effectLst>
              <a:latin typeface="Arial" panose="020B0604020202020204" pitchFamily="34" charset="0"/>
              <a:cs typeface="Arial" panose="020B0604020202020204" pitchFamily="34" charset="0"/>
            </a:endParaRPr>
          </a:p>
        </p:txBody>
      </p:sp>
      <p:sp>
        <p:nvSpPr>
          <p:cNvPr id="214" name="TextBox 213"/>
          <p:cNvSpPr txBox="1"/>
          <p:nvPr/>
        </p:nvSpPr>
        <p:spPr>
          <a:xfrm>
            <a:off x="7333963" y="6021288"/>
            <a:ext cx="630301" cy="246221"/>
          </a:xfrm>
          <a:prstGeom prst="rect">
            <a:avLst/>
          </a:prstGeom>
          <a:noFill/>
        </p:spPr>
        <p:txBody>
          <a:bodyPr wrap="none" rtlCol="0">
            <a:spAutoFit/>
          </a:bodyPr>
          <a:lstStyle/>
          <a:p>
            <a:pPr rtl="0"/>
            <a:r>
              <a:rPr lang="ru-RU" sz="1000">
                <a:latin typeface="Arial" pitchFamily="34" charset="0"/>
                <a:cs typeface="Arial" pitchFamily="34" charset="0"/>
              </a:rPr>
              <a:t>Маневровый</a:t>
            </a:r>
            <a:endParaRPr lang="en-GB" sz="1000" dirty="0" smtClean="0">
              <a:latin typeface="Arial" pitchFamily="34" charset="0"/>
              <a:cs typeface="Arial" pitchFamily="34" charset="0"/>
            </a:endParaRPr>
          </a:p>
        </p:txBody>
      </p:sp>
      <p:sp>
        <p:nvSpPr>
          <p:cNvPr id="215" name="TextBox 214"/>
          <p:cNvSpPr txBox="1"/>
          <p:nvPr/>
        </p:nvSpPr>
        <p:spPr>
          <a:xfrm>
            <a:off x="6460503" y="4982979"/>
            <a:ext cx="559769" cy="246221"/>
          </a:xfrm>
          <a:prstGeom prst="rect">
            <a:avLst/>
          </a:prstGeom>
          <a:noFill/>
        </p:spPr>
        <p:txBody>
          <a:bodyPr wrap="none" rtlCol="0">
            <a:spAutoFit/>
          </a:bodyPr>
          <a:lstStyle/>
          <a:p>
            <a:pPr rtl="0"/>
            <a:r>
              <a:rPr lang="ru-RU" sz="1000" dirty="0">
                <a:latin typeface="Arial" pitchFamily="34" charset="0"/>
                <a:cs typeface="Arial" pitchFamily="34" charset="0"/>
              </a:rPr>
              <a:t>Тепловоз</a:t>
            </a:r>
          </a:p>
        </p:txBody>
      </p:sp>
      <p:sp>
        <p:nvSpPr>
          <p:cNvPr id="216" name="TextBox 215"/>
          <p:cNvSpPr txBox="1"/>
          <p:nvPr/>
        </p:nvSpPr>
        <p:spPr>
          <a:xfrm>
            <a:off x="3941920" y="4979246"/>
            <a:ext cx="604653" cy="246221"/>
          </a:xfrm>
          <a:prstGeom prst="rect">
            <a:avLst/>
          </a:prstGeom>
          <a:noFill/>
        </p:spPr>
        <p:txBody>
          <a:bodyPr wrap="none" rtlCol="0">
            <a:spAutoFit/>
          </a:bodyPr>
          <a:lstStyle/>
          <a:p>
            <a:pPr rtl="0"/>
            <a:r>
              <a:rPr lang="ru-RU" sz="1000" dirty="0">
                <a:latin typeface="Arial" pitchFamily="34" charset="0"/>
                <a:cs typeface="Arial" pitchFamily="34" charset="0"/>
              </a:rPr>
              <a:t>Электровоз</a:t>
            </a:r>
          </a:p>
        </p:txBody>
      </p:sp>
      <p:sp>
        <p:nvSpPr>
          <p:cNvPr id="217" name="TextBox 216"/>
          <p:cNvSpPr txBox="1"/>
          <p:nvPr/>
        </p:nvSpPr>
        <p:spPr>
          <a:xfrm>
            <a:off x="7746641" y="4750526"/>
            <a:ext cx="1063112" cy="246221"/>
          </a:xfrm>
          <a:prstGeom prst="rect">
            <a:avLst/>
          </a:prstGeom>
          <a:noFill/>
        </p:spPr>
        <p:txBody>
          <a:bodyPr wrap="none" rtlCol="0">
            <a:spAutoFit/>
          </a:bodyPr>
          <a:lstStyle/>
          <a:p>
            <a:pPr rtl="0"/>
            <a:r>
              <a:rPr lang="ru-RU" sz="1000" dirty="0">
                <a:latin typeface="Arial" pitchFamily="34" charset="0"/>
                <a:cs typeface="Arial" pitchFamily="34" charset="0"/>
              </a:rPr>
              <a:t>К поставке</a:t>
            </a:r>
          </a:p>
        </p:txBody>
      </p:sp>
      <p:sp>
        <p:nvSpPr>
          <p:cNvPr id="221" name="Rectangle 220"/>
          <p:cNvSpPr/>
          <p:nvPr/>
        </p:nvSpPr>
        <p:spPr bwMode="auto">
          <a:xfrm>
            <a:off x="7656641" y="4828636"/>
            <a:ext cx="90000" cy="90000"/>
          </a:xfrm>
          <a:prstGeom prst="rect">
            <a:avLst/>
          </a:prstGeom>
          <a:solidFill>
            <a:srgbClr val="A6A6A6">
              <a:alpha val="69804"/>
            </a:srgbClr>
          </a:solidFill>
          <a:ln>
            <a:solidFill>
              <a:schemeClr val="bg1"/>
            </a:solidFill>
          </a:ln>
          <a:effectLst>
            <a:outerShdw blurRad="50800" dist="38100" dir="8100000" algn="tr"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algn="ctr" rtl="0">
              <a:lnSpc>
                <a:spcPct val="90000"/>
              </a:lnSpc>
              <a:spcBef>
                <a:spcPts val="0"/>
              </a:spcBef>
              <a:spcAft>
                <a:spcPts val="0"/>
              </a:spcAft>
            </a:pPr>
            <a:endParaRPr lang="en-GB" sz="1200" b="1" dirty="0">
              <a:solidFill>
                <a:schemeClr val="bg1"/>
              </a:solidFill>
              <a:effectLst>
                <a:glow rad="101600">
                  <a:srgbClr val="A6A6A6">
                    <a:alpha val="60000"/>
                  </a:srgbClr>
                </a:glow>
              </a:effectLst>
              <a:latin typeface="Arial" panose="020B0604020202020204" pitchFamily="34" charset="0"/>
              <a:cs typeface="Arial" panose="020B0604020202020204" pitchFamily="34" charset="0"/>
            </a:endParaRPr>
          </a:p>
        </p:txBody>
      </p:sp>
      <p:grpSp>
        <p:nvGrpSpPr>
          <p:cNvPr id="218" name="Group 217"/>
          <p:cNvGrpSpPr/>
          <p:nvPr/>
        </p:nvGrpSpPr>
        <p:grpSpPr>
          <a:xfrm>
            <a:off x="3495315" y="2098105"/>
            <a:ext cx="5278355" cy="3753873"/>
            <a:chOff x="3495315" y="2098105"/>
            <a:chExt cx="5278355" cy="3753873"/>
          </a:xfrm>
        </p:grpSpPr>
        <p:sp>
          <p:nvSpPr>
            <p:cNvPr id="223" name="Oval 222"/>
            <p:cNvSpPr>
              <a:spLocks noChangeAspect="1"/>
            </p:cNvSpPr>
            <p:nvPr/>
          </p:nvSpPr>
          <p:spPr>
            <a:xfrm>
              <a:off x="4467648" y="2098105"/>
              <a:ext cx="1072800" cy="1072800"/>
            </a:xfrm>
            <a:prstGeom prst="ellipse">
              <a:avLst/>
            </a:prstGeom>
            <a:solidFill>
              <a:srgbClr val="A6A6A6">
                <a:alpha val="69804"/>
              </a:srgbClr>
            </a:solidFill>
            <a:ln>
              <a:solidFill>
                <a:schemeClr val="bg1"/>
              </a:solidFill>
            </a:ln>
            <a:effectLst>
              <a:outerShdw blurRad="50800" dist="38100" dir="8100000" algn="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algn="ctr" rtl="0">
                <a:lnSpc>
                  <a:spcPct val="90000"/>
                </a:lnSpc>
                <a:spcBef>
                  <a:spcPts val="0"/>
                </a:spcBef>
                <a:spcAft>
                  <a:spcPts val="0"/>
                </a:spcAft>
              </a:pPr>
              <a:r>
                <a:rPr lang="ru-RU" sz="1200" b="1">
                  <a:solidFill>
                    <a:schemeClr val="bg1"/>
                  </a:solidFill>
                  <a:effectLst>
                    <a:glow rad="101600">
                      <a:srgbClr val="A6A6A6">
                        <a:alpha val="60000"/>
                      </a:srgbClr>
                    </a:glow>
                  </a:effectLst>
                  <a:latin typeface="Arial" panose="020B0604020202020204" pitchFamily="34" charset="0"/>
                  <a:cs typeface="Arial" panose="020B0604020202020204" pitchFamily="34" charset="0"/>
                </a:rPr>
                <a:t>697</a:t>
              </a:r>
              <a:endParaRPr lang="en-GB" sz="1200" b="1" dirty="0">
                <a:solidFill>
                  <a:schemeClr val="bg1"/>
                </a:solidFill>
                <a:effectLst>
                  <a:glow rad="101600">
                    <a:srgbClr val="A6A6A6">
                      <a:alpha val="60000"/>
                    </a:srgbClr>
                  </a:glow>
                </a:effectLst>
                <a:latin typeface="Arial" panose="020B0604020202020204" pitchFamily="34" charset="0"/>
                <a:cs typeface="Arial" panose="020B0604020202020204" pitchFamily="34" charset="0"/>
              </a:endParaRPr>
            </a:p>
          </p:txBody>
        </p:sp>
        <p:sp>
          <p:nvSpPr>
            <p:cNvPr id="233" name="Oval 232"/>
            <p:cNvSpPr>
              <a:spLocks noChangeAspect="1"/>
            </p:cNvSpPr>
            <p:nvPr/>
          </p:nvSpPr>
          <p:spPr>
            <a:xfrm>
              <a:off x="4752048" y="4481250"/>
              <a:ext cx="504000" cy="504000"/>
            </a:xfrm>
            <a:prstGeom prst="ellipse">
              <a:avLst/>
            </a:prstGeom>
            <a:solidFill>
              <a:srgbClr val="02356F">
                <a:alpha val="69804"/>
              </a:srgbClr>
            </a:solidFill>
            <a:ln>
              <a:solidFill>
                <a:schemeClr val="bg1"/>
              </a:solidFill>
            </a:ln>
            <a:effectLst>
              <a:outerShdw blurRad="50800" dist="38100" dir="8100000" algn="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algn="ctr" rtl="0">
                <a:lnSpc>
                  <a:spcPct val="90000"/>
                </a:lnSpc>
                <a:spcBef>
                  <a:spcPts val="0"/>
                </a:spcBef>
                <a:spcAft>
                  <a:spcPts val="0"/>
                </a:spcAft>
              </a:pPr>
              <a:r>
                <a:rPr lang="ru-RU" sz="1200" b="1">
                  <a:solidFill>
                    <a:schemeClr val="bg1"/>
                  </a:solidFill>
                  <a:effectLst>
                    <a:glow rad="101600">
                      <a:srgbClr val="02356F">
                        <a:alpha val="60000"/>
                      </a:srgbClr>
                    </a:glow>
                  </a:effectLst>
                  <a:latin typeface="Arial" panose="020B0604020202020204" pitchFamily="34" charset="0"/>
                  <a:cs typeface="Arial" panose="020B0604020202020204" pitchFamily="34" charset="0"/>
                </a:rPr>
                <a:t>162</a:t>
              </a:r>
              <a:endParaRPr lang="en-GB" sz="1200" b="1" dirty="0">
                <a:solidFill>
                  <a:schemeClr val="bg1"/>
                </a:solidFill>
                <a:effectLst>
                  <a:glow rad="101600">
                    <a:srgbClr val="02356F">
                      <a:alpha val="60000"/>
                    </a:srgbClr>
                  </a:glow>
                </a:effectLst>
                <a:latin typeface="Arial" panose="020B0604020202020204" pitchFamily="34" charset="0"/>
                <a:cs typeface="Arial" panose="020B0604020202020204" pitchFamily="34" charset="0"/>
              </a:endParaRPr>
            </a:p>
          </p:txBody>
        </p:sp>
        <p:sp>
          <p:nvSpPr>
            <p:cNvPr id="234" name="Oval 233"/>
            <p:cNvSpPr>
              <a:spLocks noChangeAspect="1"/>
            </p:cNvSpPr>
            <p:nvPr/>
          </p:nvSpPr>
          <p:spPr>
            <a:xfrm>
              <a:off x="5594544" y="3416396"/>
              <a:ext cx="547200" cy="547200"/>
            </a:xfrm>
            <a:prstGeom prst="ellipse">
              <a:avLst/>
            </a:prstGeom>
            <a:solidFill>
              <a:srgbClr val="FF5353">
                <a:alpha val="69804"/>
              </a:srgbClr>
            </a:solidFill>
            <a:ln>
              <a:solidFill>
                <a:schemeClr val="bg1"/>
              </a:solidFill>
            </a:ln>
            <a:effectLst>
              <a:outerShdw blurRad="50800" dist="38100" dir="8100000" algn="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algn="ctr" rtl="0">
                <a:lnSpc>
                  <a:spcPct val="90000"/>
                </a:lnSpc>
                <a:spcBef>
                  <a:spcPts val="0"/>
                </a:spcBef>
                <a:spcAft>
                  <a:spcPts val="0"/>
                </a:spcAft>
              </a:pPr>
              <a:r>
                <a:rPr lang="ru-RU" sz="1200" b="1">
                  <a:solidFill>
                    <a:schemeClr val="bg1"/>
                  </a:solidFill>
                  <a:effectLst>
                    <a:glow rad="101600">
                      <a:srgbClr val="FF5353">
                        <a:alpha val="60000"/>
                      </a:srgbClr>
                    </a:glow>
                  </a:effectLst>
                  <a:latin typeface="Arial" panose="020B0604020202020204" pitchFamily="34" charset="0"/>
                  <a:cs typeface="Arial" panose="020B0604020202020204" pitchFamily="34" charset="0"/>
                </a:rPr>
                <a:t>181</a:t>
              </a:r>
              <a:endParaRPr lang="en-GB" sz="1200" b="1" dirty="0">
                <a:solidFill>
                  <a:schemeClr val="bg1"/>
                </a:solidFill>
                <a:effectLst>
                  <a:glow rad="101600">
                    <a:srgbClr val="FF5353">
                      <a:alpha val="60000"/>
                    </a:srgbClr>
                  </a:glow>
                </a:effectLst>
                <a:latin typeface="Arial" panose="020B0604020202020204" pitchFamily="34" charset="0"/>
                <a:cs typeface="Arial" panose="020B0604020202020204" pitchFamily="34" charset="0"/>
              </a:endParaRPr>
            </a:p>
          </p:txBody>
        </p:sp>
        <p:sp>
          <p:nvSpPr>
            <p:cNvPr id="237" name="Oval 236"/>
            <p:cNvSpPr>
              <a:spLocks noChangeAspect="1"/>
            </p:cNvSpPr>
            <p:nvPr/>
          </p:nvSpPr>
          <p:spPr>
            <a:xfrm>
              <a:off x="5504544" y="4389594"/>
              <a:ext cx="727200" cy="727200"/>
            </a:xfrm>
            <a:prstGeom prst="ellipse">
              <a:avLst/>
            </a:prstGeom>
            <a:solidFill>
              <a:srgbClr val="FF5353">
                <a:alpha val="69804"/>
              </a:srgbClr>
            </a:solidFill>
            <a:ln>
              <a:solidFill>
                <a:schemeClr val="bg1"/>
              </a:solidFill>
            </a:ln>
            <a:effectLst>
              <a:outerShdw blurRad="50800" dist="38100" dir="8100000" algn="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algn="ctr" rtl="0">
                <a:lnSpc>
                  <a:spcPct val="90000"/>
                </a:lnSpc>
                <a:spcBef>
                  <a:spcPts val="0"/>
                </a:spcBef>
                <a:spcAft>
                  <a:spcPts val="0"/>
                </a:spcAft>
              </a:pPr>
              <a:r>
                <a:rPr lang="ru-RU" sz="1200" b="1">
                  <a:solidFill>
                    <a:schemeClr val="bg1"/>
                  </a:solidFill>
                  <a:effectLst>
                    <a:glow rad="101600">
                      <a:srgbClr val="FF5353">
                        <a:alpha val="60000"/>
                      </a:srgbClr>
                    </a:glow>
                  </a:effectLst>
                  <a:latin typeface="Arial" panose="020B0604020202020204" pitchFamily="34" charset="0"/>
                  <a:cs typeface="Arial" panose="020B0604020202020204" pitchFamily="34" charset="0"/>
                </a:rPr>
                <a:t>322</a:t>
              </a:r>
              <a:endParaRPr lang="en-GB" sz="1200" b="1" dirty="0">
                <a:solidFill>
                  <a:schemeClr val="bg1"/>
                </a:solidFill>
                <a:effectLst>
                  <a:glow rad="101600">
                    <a:srgbClr val="FF5353">
                      <a:alpha val="60000"/>
                    </a:srgbClr>
                  </a:glow>
                </a:effectLst>
                <a:latin typeface="Arial" panose="020B0604020202020204" pitchFamily="34" charset="0"/>
                <a:cs typeface="Arial" panose="020B0604020202020204" pitchFamily="34" charset="0"/>
              </a:endParaRPr>
            </a:p>
          </p:txBody>
        </p:sp>
        <p:sp>
          <p:nvSpPr>
            <p:cNvPr id="238" name="Oval 237"/>
            <p:cNvSpPr>
              <a:spLocks noChangeAspect="1"/>
            </p:cNvSpPr>
            <p:nvPr/>
          </p:nvSpPr>
          <p:spPr>
            <a:xfrm>
              <a:off x="6624240" y="4116241"/>
              <a:ext cx="216000" cy="216000"/>
            </a:xfrm>
            <a:prstGeom prst="ellipse">
              <a:avLst/>
            </a:prstGeom>
            <a:solidFill>
              <a:srgbClr val="FF5353">
                <a:alpha val="69804"/>
              </a:srgbClr>
            </a:solidFill>
            <a:ln>
              <a:solidFill>
                <a:schemeClr val="bg1"/>
              </a:solidFill>
            </a:ln>
            <a:effectLst>
              <a:outerShdw blurRad="50800" dist="38100" dir="8100000" algn="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algn="ctr" rtl="0">
                <a:lnSpc>
                  <a:spcPct val="90000"/>
                </a:lnSpc>
                <a:spcBef>
                  <a:spcPts val="0"/>
                </a:spcBef>
                <a:spcAft>
                  <a:spcPts val="0"/>
                </a:spcAft>
              </a:pPr>
              <a:r>
                <a:rPr lang="ru-RU" sz="1200" b="1">
                  <a:solidFill>
                    <a:schemeClr val="bg1"/>
                  </a:solidFill>
                  <a:effectLst>
                    <a:glow rad="101600">
                      <a:srgbClr val="FF5353">
                        <a:alpha val="60000"/>
                      </a:srgbClr>
                    </a:glow>
                  </a:effectLst>
                  <a:latin typeface="Arial" panose="020B0604020202020204" pitchFamily="34" charset="0"/>
                  <a:cs typeface="Arial" panose="020B0604020202020204" pitchFamily="34" charset="0"/>
                </a:rPr>
                <a:t>30</a:t>
              </a:r>
              <a:endParaRPr lang="en-GB" sz="1200" b="1" dirty="0">
                <a:solidFill>
                  <a:schemeClr val="bg1"/>
                </a:solidFill>
                <a:effectLst>
                  <a:glow rad="101600">
                    <a:srgbClr val="FF5353">
                      <a:alpha val="60000"/>
                    </a:srgbClr>
                  </a:glow>
                </a:effectLst>
                <a:latin typeface="Arial" panose="020B0604020202020204" pitchFamily="34" charset="0"/>
                <a:cs typeface="Arial" panose="020B0604020202020204" pitchFamily="34" charset="0"/>
              </a:endParaRPr>
            </a:p>
          </p:txBody>
        </p:sp>
        <p:sp>
          <p:nvSpPr>
            <p:cNvPr id="239" name="Oval 238"/>
            <p:cNvSpPr>
              <a:spLocks noChangeAspect="1"/>
            </p:cNvSpPr>
            <p:nvPr/>
          </p:nvSpPr>
          <p:spPr>
            <a:xfrm>
              <a:off x="3495315" y="2464489"/>
              <a:ext cx="1425600" cy="1425600"/>
            </a:xfrm>
            <a:prstGeom prst="ellipse">
              <a:avLst/>
            </a:prstGeom>
            <a:solidFill>
              <a:srgbClr val="02356F">
                <a:alpha val="69804"/>
              </a:srgbClr>
            </a:solidFill>
            <a:ln>
              <a:solidFill>
                <a:schemeClr val="bg1"/>
              </a:solidFill>
            </a:ln>
            <a:effectLst>
              <a:outerShdw blurRad="50800" dist="38100" dir="8100000" algn="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algn="ctr" rtl="0">
                <a:lnSpc>
                  <a:spcPct val="90000"/>
                </a:lnSpc>
                <a:spcBef>
                  <a:spcPts val="0"/>
                </a:spcBef>
                <a:spcAft>
                  <a:spcPts val="0"/>
                </a:spcAft>
              </a:pPr>
              <a:r>
                <a:rPr lang="ru-RU" sz="1200" b="1">
                  <a:solidFill>
                    <a:schemeClr val="bg1"/>
                  </a:solidFill>
                  <a:effectLst>
                    <a:glow rad="101600">
                      <a:srgbClr val="02356F">
                        <a:alpha val="60000"/>
                      </a:srgbClr>
                    </a:glow>
                  </a:effectLst>
                  <a:latin typeface="Arial" panose="020B0604020202020204" pitchFamily="34" charset="0"/>
                  <a:cs typeface="Arial" panose="020B0604020202020204" pitchFamily="34" charset="0"/>
                </a:rPr>
                <a:t>1230</a:t>
              </a:r>
              <a:r>
                <a:rPr lang="ru-RU" sz="1200" b="1" i="1">
                  <a:solidFill>
                    <a:schemeClr val="accent4"/>
                  </a:solidFill>
                  <a:effectLst>
                    <a:glow rad="101600">
                      <a:srgbClr val="02356F">
                        <a:alpha val="60000"/>
                      </a:srgbClr>
                    </a:glow>
                  </a:effectLst>
                  <a:latin typeface="Arial" panose="020B0604020202020204" pitchFamily="34" charset="0"/>
                  <a:cs typeface="Arial" panose="020B0604020202020204" pitchFamily="34" charset="0"/>
                </a:rPr>
                <a:t>+200</a:t>
              </a:r>
              <a:endParaRPr lang="en-GB" sz="1200" b="1" i="1" dirty="0">
                <a:solidFill>
                  <a:schemeClr val="accent4"/>
                </a:solidFill>
                <a:effectLst>
                  <a:glow rad="101600">
                    <a:srgbClr val="02356F">
                      <a:alpha val="60000"/>
                    </a:srgbClr>
                  </a:glow>
                </a:effectLst>
                <a:latin typeface="Arial" panose="020B0604020202020204" pitchFamily="34" charset="0"/>
                <a:cs typeface="Arial" panose="020B0604020202020204" pitchFamily="34" charset="0"/>
              </a:endParaRPr>
            </a:p>
          </p:txBody>
        </p:sp>
        <p:sp>
          <p:nvSpPr>
            <p:cNvPr id="241" name="Oval 240"/>
            <p:cNvSpPr>
              <a:spLocks noChangeAspect="1"/>
            </p:cNvSpPr>
            <p:nvPr/>
          </p:nvSpPr>
          <p:spPr>
            <a:xfrm>
              <a:off x="7520736" y="5725978"/>
              <a:ext cx="126000" cy="126000"/>
            </a:xfrm>
            <a:prstGeom prst="ellipse">
              <a:avLst/>
            </a:prstGeom>
            <a:solidFill>
              <a:srgbClr val="00B050">
                <a:alpha val="69804"/>
              </a:srgbClr>
            </a:solidFill>
            <a:ln>
              <a:solidFill>
                <a:schemeClr val="bg1"/>
              </a:solidFill>
            </a:ln>
            <a:effectLst>
              <a:outerShdw blurRad="50800" dist="38100" dir="8100000" algn="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algn="ctr" rtl="0">
                <a:lnSpc>
                  <a:spcPct val="90000"/>
                </a:lnSpc>
                <a:spcBef>
                  <a:spcPts val="0"/>
                </a:spcBef>
                <a:spcAft>
                  <a:spcPts val="0"/>
                </a:spcAft>
              </a:pPr>
              <a:r>
                <a:rPr lang="ru-RU" sz="1200" b="1">
                  <a:solidFill>
                    <a:schemeClr val="bg1"/>
                  </a:solidFill>
                  <a:effectLst>
                    <a:glow rad="101600">
                      <a:srgbClr val="00B050">
                        <a:alpha val="60000"/>
                      </a:srgbClr>
                    </a:glow>
                  </a:effectLst>
                  <a:latin typeface="Arial" panose="020B0604020202020204" pitchFamily="34" charset="0"/>
                  <a:cs typeface="Arial" panose="020B0604020202020204" pitchFamily="34" charset="0"/>
                </a:rPr>
                <a:t>12</a:t>
              </a:r>
              <a:endParaRPr lang="en-GB" sz="1200" b="1" dirty="0">
                <a:solidFill>
                  <a:schemeClr val="bg1"/>
                </a:solidFill>
                <a:effectLst>
                  <a:glow rad="101600">
                    <a:srgbClr val="00B050">
                      <a:alpha val="60000"/>
                    </a:srgbClr>
                  </a:glow>
                </a:effectLst>
                <a:latin typeface="Arial" panose="020B0604020202020204" pitchFamily="34" charset="0"/>
                <a:cs typeface="Arial" panose="020B0604020202020204" pitchFamily="34" charset="0"/>
              </a:endParaRPr>
            </a:p>
          </p:txBody>
        </p:sp>
        <p:sp>
          <p:nvSpPr>
            <p:cNvPr id="242" name="Oval 241"/>
            <p:cNvSpPr>
              <a:spLocks noChangeAspect="1"/>
            </p:cNvSpPr>
            <p:nvPr/>
          </p:nvSpPr>
          <p:spPr>
            <a:xfrm>
              <a:off x="3866115" y="4395321"/>
              <a:ext cx="684000" cy="684000"/>
            </a:xfrm>
            <a:prstGeom prst="ellipse">
              <a:avLst/>
            </a:prstGeom>
            <a:solidFill>
              <a:srgbClr val="02356F">
                <a:alpha val="69804"/>
              </a:srgbClr>
            </a:solidFill>
            <a:ln>
              <a:solidFill>
                <a:schemeClr val="bg1"/>
              </a:solidFill>
            </a:ln>
            <a:effectLst>
              <a:outerShdw blurRad="50800" dist="38100" dir="8100000" algn="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algn="ctr" rtl="0">
                <a:lnSpc>
                  <a:spcPct val="90000"/>
                </a:lnSpc>
                <a:spcBef>
                  <a:spcPts val="0"/>
                </a:spcBef>
                <a:spcAft>
                  <a:spcPts val="0"/>
                </a:spcAft>
              </a:pPr>
              <a:r>
                <a:rPr lang="ru-RU" sz="1200" b="1">
                  <a:solidFill>
                    <a:schemeClr val="bg1"/>
                  </a:solidFill>
                  <a:effectLst>
                    <a:glow rad="101600">
                      <a:srgbClr val="02356F">
                        <a:alpha val="60000"/>
                      </a:srgbClr>
                    </a:glow>
                  </a:effectLst>
                  <a:latin typeface="Arial" panose="020B0604020202020204" pitchFamily="34" charset="0"/>
                  <a:cs typeface="Arial" panose="020B0604020202020204" pitchFamily="34" charset="0"/>
                </a:rPr>
                <a:t>292</a:t>
              </a:r>
              <a:endParaRPr lang="en-GB" sz="1200" b="1" dirty="0">
                <a:solidFill>
                  <a:schemeClr val="bg1"/>
                </a:solidFill>
                <a:effectLst>
                  <a:glow rad="101600">
                    <a:srgbClr val="02356F">
                      <a:alpha val="60000"/>
                    </a:srgbClr>
                  </a:glow>
                </a:effectLst>
                <a:latin typeface="Arial" panose="020B0604020202020204" pitchFamily="34" charset="0"/>
                <a:cs typeface="Arial" panose="020B0604020202020204" pitchFamily="34" charset="0"/>
              </a:endParaRPr>
            </a:p>
          </p:txBody>
        </p:sp>
        <p:sp>
          <p:nvSpPr>
            <p:cNvPr id="243" name="Oval 242"/>
            <p:cNvSpPr>
              <a:spLocks noChangeAspect="1"/>
            </p:cNvSpPr>
            <p:nvPr/>
          </p:nvSpPr>
          <p:spPr>
            <a:xfrm>
              <a:off x="4734501" y="3933056"/>
              <a:ext cx="576000" cy="576000"/>
            </a:xfrm>
            <a:prstGeom prst="ellipse">
              <a:avLst/>
            </a:prstGeom>
            <a:solidFill>
              <a:srgbClr val="02356F">
                <a:alpha val="69804"/>
              </a:srgbClr>
            </a:solidFill>
            <a:ln>
              <a:solidFill>
                <a:schemeClr val="bg1"/>
              </a:solidFill>
            </a:ln>
            <a:effectLst>
              <a:outerShdw blurRad="50800" dist="38100" dir="8100000" algn="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algn="ctr" rtl="0">
                <a:lnSpc>
                  <a:spcPct val="90000"/>
                </a:lnSpc>
                <a:spcBef>
                  <a:spcPts val="0"/>
                </a:spcBef>
                <a:spcAft>
                  <a:spcPts val="0"/>
                </a:spcAft>
              </a:pPr>
              <a:r>
                <a:rPr lang="ru-RU" sz="1200" b="1" i="1">
                  <a:solidFill>
                    <a:schemeClr val="accent4"/>
                  </a:solidFill>
                  <a:effectLst>
                    <a:glow rad="101600">
                      <a:srgbClr val="02356F">
                        <a:alpha val="60000"/>
                      </a:srgbClr>
                    </a:glow>
                  </a:effectLst>
                  <a:latin typeface="Arial" panose="020B0604020202020204" pitchFamily="34" charset="0"/>
                  <a:cs typeface="Arial" panose="020B0604020202020204" pitchFamily="34" charset="0"/>
                </a:rPr>
                <a:t>200</a:t>
              </a:r>
              <a:endParaRPr lang="en-GB" sz="1200" b="1" i="1" dirty="0">
                <a:solidFill>
                  <a:schemeClr val="accent4"/>
                </a:solidFill>
                <a:effectLst>
                  <a:glow rad="101600">
                    <a:srgbClr val="02356F">
                      <a:alpha val="60000"/>
                    </a:srgbClr>
                  </a:glow>
                </a:effectLst>
                <a:latin typeface="Arial" panose="020B0604020202020204" pitchFamily="34" charset="0"/>
                <a:cs typeface="Arial" panose="020B0604020202020204" pitchFamily="34" charset="0"/>
              </a:endParaRPr>
            </a:p>
          </p:txBody>
        </p:sp>
        <p:sp>
          <p:nvSpPr>
            <p:cNvPr id="244" name="Oval 243"/>
            <p:cNvSpPr>
              <a:spLocks noChangeAspect="1"/>
            </p:cNvSpPr>
            <p:nvPr/>
          </p:nvSpPr>
          <p:spPr>
            <a:xfrm>
              <a:off x="3754515" y="3313888"/>
              <a:ext cx="907200" cy="907200"/>
            </a:xfrm>
            <a:prstGeom prst="ellipse">
              <a:avLst/>
            </a:prstGeom>
            <a:solidFill>
              <a:srgbClr val="02356F">
                <a:alpha val="69804"/>
              </a:srgbClr>
            </a:solidFill>
            <a:ln>
              <a:solidFill>
                <a:schemeClr val="bg1"/>
              </a:solidFill>
            </a:ln>
            <a:effectLst>
              <a:outerShdw blurRad="50800" dist="38100" dir="8100000" algn="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algn="ctr" rtl="0">
                <a:lnSpc>
                  <a:spcPct val="90000"/>
                </a:lnSpc>
                <a:spcBef>
                  <a:spcPts val="0"/>
                </a:spcBef>
                <a:spcAft>
                  <a:spcPts val="0"/>
                </a:spcAft>
              </a:pPr>
              <a:r>
                <a:rPr lang="ru-RU" sz="1200" b="1">
                  <a:solidFill>
                    <a:schemeClr val="bg1"/>
                  </a:solidFill>
                  <a:effectLst>
                    <a:glow rad="101600">
                      <a:srgbClr val="02356F">
                        <a:alpha val="60000"/>
                      </a:srgbClr>
                    </a:glow>
                  </a:effectLst>
                  <a:latin typeface="Arial" panose="020B0604020202020204" pitchFamily="34" charset="0"/>
                  <a:cs typeface="Arial" panose="020B0604020202020204" pitchFamily="34" charset="0"/>
                </a:rPr>
                <a:t>500</a:t>
              </a:r>
              <a:endParaRPr lang="en-GB" sz="1200" b="1" dirty="0">
                <a:solidFill>
                  <a:schemeClr val="bg1"/>
                </a:solidFill>
                <a:effectLst>
                  <a:glow rad="101600">
                    <a:srgbClr val="02356F">
                      <a:alpha val="60000"/>
                    </a:srgbClr>
                  </a:glow>
                </a:effectLst>
                <a:latin typeface="Arial" panose="020B0604020202020204" pitchFamily="34" charset="0"/>
                <a:cs typeface="Arial" panose="020B0604020202020204" pitchFamily="34" charset="0"/>
              </a:endParaRPr>
            </a:p>
          </p:txBody>
        </p:sp>
        <p:sp>
          <p:nvSpPr>
            <p:cNvPr id="245" name="Oval 244"/>
            <p:cNvSpPr>
              <a:spLocks noChangeAspect="1"/>
            </p:cNvSpPr>
            <p:nvPr/>
          </p:nvSpPr>
          <p:spPr>
            <a:xfrm>
              <a:off x="6624240" y="4629321"/>
              <a:ext cx="216000" cy="216000"/>
            </a:xfrm>
            <a:prstGeom prst="ellipse">
              <a:avLst/>
            </a:prstGeom>
            <a:noFill/>
            <a:ln>
              <a:noFill/>
            </a:ln>
            <a:effectLst>
              <a:outerShdw blurRad="50800" dist="38100" dir="8100000" algn="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algn="ctr" rtl="0">
                <a:lnSpc>
                  <a:spcPct val="90000"/>
                </a:lnSpc>
                <a:spcBef>
                  <a:spcPts val="0"/>
                </a:spcBef>
                <a:spcAft>
                  <a:spcPts val="0"/>
                </a:spcAft>
              </a:pPr>
              <a:r>
                <a:rPr lang="ru-RU" sz="1200" b="1">
                  <a:solidFill>
                    <a:schemeClr val="bg1"/>
                  </a:solidFill>
                  <a:effectLst>
                    <a:glow rad="101600">
                      <a:srgbClr val="FF5353">
                        <a:alpha val="60000"/>
                      </a:srgbClr>
                    </a:glow>
                  </a:effectLst>
                  <a:latin typeface="Arial" panose="020B0604020202020204" pitchFamily="34" charset="0"/>
                  <a:cs typeface="Arial" panose="020B0604020202020204" pitchFamily="34" charset="0"/>
                </a:rPr>
                <a:t>0</a:t>
              </a:r>
              <a:endParaRPr lang="en-GB" sz="1200" b="1" dirty="0">
                <a:solidFill>
                  <a:schemeClr val="bg1"/>
                </a:solidFill>
                <a:effectLst>
                  <a:glow rad="101600">
                    <a:srgbClr val="FF5353">
                      <a:alpha val="60000"/>
                    </a:srgbClr>
                  </a:glow>
                </a:effectLst>
                <a:latin typeface="Arial" panose="020B0604020202020204" pitchFamily="34" charset="0"/>
                <a:cs typeface="Arial" panose="020B0604020202020204" pitchFamily="34" charset="0"/>
              </a:endParaRPr>
            </a:p>
          </p:txBody>
        </p:sp>
        <p:sp>
          <p:nvSpPr>
            <p:cNvPr id="246" name="Oval 245"/>
            <p:cNvSpPr>
              <a:spLocks noChangeAspect="1"/>
            </p:cNvSpPr>
            <p:nvPr/>
          </p:nvSpPr>
          <p:spPr>
            <a:xfrm>
              <a:off x="8178482" y="4979151"/>
              <a:ext cx="583200" cy="583200"/>
            </a:xfrm>
            <a:prstGeom prst="ellipse">
              <a:avLst/>
            </a:prstGeom>
            <a:solidFill>
              <a:srgbClr val="00B050">
                <a:alpha val="69804"/>
              </a:srgbClr>
            </a:solidFill>
            <a:ln>
              <a:solidFill>
                <a:schemeClr val="bg1"/>
              </a:solidFill>
            </a:ln>
            <a:effectLst>
              <a:outerShdw blurRad="50800" dist="38100" dir="8100000" algn="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algn="ctr" rtl="0">
                <a:lnSpc>
                  <a:spcPct val="90000"/>
                </a:lnSpc>
                <a:spcBef>
                  <a:spcPts val="0"/>
                </a:spcBef>
                <a:spcAft>
                  <a:spcPts val="0"/>
                </a:spcAft>
              </a:pPr>
              <a:r>
                <a:rPr lang="ru-RU" sz="1200" b="1">
                  <a:solidFill>
                    <a:schemeClr val="bg1"/>
                  </a:solidFill>
                  <a:effectLst>
                    <a:glow rad="101600">
                      <a:srgbClr val="00B050">
                        <a:alpha val="60000"/>
                      </a:srgbClr>
                    </a:glow>
                  </a:effectLst>
                  <a:latin typeface="Arial" panose="020B0604020202020204" pitchFamily="34" charset="0"/>
                  <a:cs typeface="Arial" panose="020B0604020202020204" pitchFamily="34" charset="0"/>
                </a:rPr>
                <a:t>205</a:t>
              </a:r>
              <a:endParaRPr lang="en-GB" sz="1200" b="1" dirty="0">
                <a:solidFill>
                  <a:schemeClr val="bg1"/>
                </a:solidFill>
                <a:effectLst>
                  <a:glow rad="101600">
                    <a:srgbClr val="00B050">
                      <a:alpha val="60000"/>
                    </a:srgbClr>
                  </a:glow>
                </a:effectLst>
                <a:latin typeface="Arial" panose="020B0604020202020204" pitchFamily="34" charset="0"/>
                <a:cs typeface="Arial" panose="020B0604020202020204" pitchFamily="34" charset="0"/>
              </a:endParaRPr>
            </a:p>
          </p:txBody>
        </p:sp>
        <p:sp>
          <p:nvSpPr>
            <p:cNvPr id="247" name="Oval 246"/>
            <p:cNvSpPr>
              <a:spLocks noChangeAspect="1"/>
            </p:cNvSpPr>
            <p:nvPr/>
          </p:nvSpPr>
          <p:spPr>
            <a:xfrm>
              <a:off x="8039882" y="4927449"/>
              <a:ext cx="277200" cy="277200"/>
            </a:xfrm>
            <a:prstGeom prst="ellipse">
              <a:avLst/>
            </a:prstGeom>
            <a:solidFill>
              <a:srgbClr val="00B050">
                <a:alpha val="69804"/>
              </a:srgbClr>
            </a:solidFill>
            <a:ln>
              <a:solidFill>
                <a:schemeClr val="bg1"/>
              </a:solidFill>
            </a:ln>
            <a:effectLst>
              <a:outerShdw blurRad="50800" dist="38100" dir="8100000" algn="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algn="ctr" rtl="0">
                <a:lnSpc>
                  <a:spcPct val="90000"/>
                </a:lnSpc>
                <a:spcBef>
                  <a:spcPts val="0"/>
                </a:spcBef>
                <a:spcAft>
                  <a:spcPts val="0"/>
                </a:spcAft>
              </a:pPr>
              <a:r>
                <a:rPr lang="ru-RU" sz="1200" b="1">
                  <a:solidFill>
                    <a:schemeClr val="bg1"/>
                  </a:solidFill>
                  <a:effectLst>
                    <a:glow rad="101600">
                      <a:srgbClr val="00B050">
                        <a:alpha val="60000"/>
                      </a:srgbClr>
                    </a:glow>
                  </a:effectLst>
                  <a:latin typeface="Arial" panose="020B0604020202020204" pitchFamily="34" charset="0"/>
                  <a:cs typeface="Arial" panose="020B0604020202020204" pitchFamily="34" charset="0"/>
                </a:rPr>
                <a:t>47</a:t>
              </a:r>
              <a:endParaRPr lang="en-GB" sz="1200" b="1" dirty="0">
                <a:solidFill>
                  <a:schemeClr val="bg1"/>
                </a:solidFill>
                <a:effectLst>
                  <a:glow rad="101600">
                    <a:srgbClr val="00B050">
                      <a:alpha val="60000"/>
                    </a:srgbClr>
                  </a:glow>
                </a:effectLst>
                <a:latin typeface="Arial" panose="020B0604020202020204" pitchFamily="34" charset="0"/>
                <a:cs typeface="Arial" panose="020B0604020202020204" pitchFamily="34" charset="0"/>
              </a:endParaRPr>
            </a:p>
          </p:txBody>
        </p:sp>
        <p:sp>
          <p:nvSpPr>
            <p:cNvPr id="248" name="Oval 247"/>
            <p:cNvSpPr>
              <a:spLocks noChangeAspect="1"/>
            </p:cNvSpPr>
            <p:nvPr/>
          </p:nvSpPr>
          <p:spPr>
            <a:xfrm>
              <a:off x="5760144" y="3069289"/>
              <a:ext cx="216000" cy="216000"/>
            </a:xfrm>
            <a:prstGeom prst="ellipse">
              <a:avLst/>
            </a:prstGeom>
            <a:noFill/>
            <a:ln>
              <a:noFill/>
            </a:ln>
            <a:effectLst>
              <a:outerShdw blurRad="50800" dist="38100" dir="8100000" algn="tr"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vert="horz" wrap="none" lIns="0" tIns="0" rIns="0" bIns="0" numCol="1" rtlCol="0" anchor="ctr" anchorCtr="0" compatLnSpc="1">
              <a:prstTxWarp prst="textNoShape">
                <a:avLst/>
              </a:prstTxWarp>
              <a:noAutofit/>
            </a:bodyPr>
            <a:lstStyle/>
            <a:p>
              <a:pPr algn="ctr" rtl="0">
                <a:lnSpc>
                  <a:spcPct val="90000"/>
                </a:lnSpc>
                <a:spcBef>
                  <a:spcPts val="0"/>
                </a:spcBef>
                <a:spcAft>
                  <a:spcPts val="0"/>
                </a:spcAft>
              </a:pPr>
              <a:r>
                <a:rPr lang="ru-RU" sz="1200" b="1">
                  <a:solidFill>
                    <a:schemeClr val="bg1"/>
                  </a:solidFill>
                  <a:effectLst>
                    <a:glow rad="101600">
                      <a:srgbClr val="FF5353">
                        <a:alpha val="60000"/>
                      </a:srgbClr>
                    </a:glow>
                  </a:effectLst>
                  <a:latin typeface="Arial" panose="020B0604020202020204" pitchFamily="34" charset="0"/>
                  <a:cs typeface="Arial" panose="020B0604020202020204" pitchFamily="34" charset="0"/>
                </a:rPr>
                <a:t>0</a:t>
              </a:r>
              <a:endParaRPr lang="en-GB" sz="1200" b="1" dirty="0">
                <a:solidFill>
                  <a:schemeClr val="bg1"/>
                </a:solidFill>
                <a:effectLst>
                  <a:glow rad="101600">
                    <a:srgbClr val="FF5353">
                      <a:alpha val="60000"/>
                    </a:srgbClr>
                  </a:glow>
                </a:effectLst>
                <a:latin typeface="Arial" panose="020B0604020202020204" pitchFamily="34" charset="0"/>
                <a:cs typeface="Arial" panose="020B0604020202020204" pitchFamily="34" charset="0"/>
              </a:endParaRPr>
            </a:p>
          </p:txBody>
        </p:sp>
        <p:sp>
          <p:nvSpPr>
            <p:cNvPr id="249" name="TextBox 248"/>
            <p:cNvSpPr txBox="1"/>
            <p:nvPr/>
          </p:nvSpPr>
          <p:spPr>
            <a:xfrm>
              <a:off x="5485667" y="4785108"/>
              <a:ext cx="764953" cy="184666"/>
            </a:xfrm>
            <a:prstGeom prst="rect">
              <a:avLst/>
            </a:prstGeom>
            <a:noFill/>
          </p:spPr>
          <p:txBody>
            <a:bodyPr wrap="none" rtlCol="0">
              <a:spAutoFit/>
            </a:bodyPr>
            <a:lstStyle/>
            <a:p>
              <a:pPr algn="ctr" rtl="0"/>
              <a:r>
                <a:rPr lang="ru-RU" sz="600">
                  <a:solidFill>
                    <a:schemeClr val="bg1"/>
                  </a:solidFill>
                  <a:latin typeface="Arial" pitchFamily="34" charset="0"/>
                  <a:cs typeface="Arial" pitchFamily="34" charset="0"/>
                </a:rPr>
                <a:t>(200 Вт Siemens)</a:t>
              </a:r>
              <a:endParaRPr lang="en-GB" sz="600" dirty="0" smtClean="0">
                <a:solidFill>
                  <a:schemeClr val="bg1"/>
                </a:solidFill>
                <a:latin typeface="Arial" pitchFamily="34" charset="0"/>
                <a:cs typeface="Arial" pitchFamily="34" charset="0"/>
              </a:endParaRPr>
            </a:p>
          </p:txBody>
        </p:sp>
        <p:sp>
          <p:nvSpPr>
            <p:cNvPr id="250" name="TextBox 249"/>
            <p:cNvSpPr txBox="1"/>
            <p:nvPr/>
          </p:nvSpPr>
          <p:spPr>
            <a:xfrm>
              <a:off x="8170620" y="5301208"/>
              <a:ext cx="603050" cy="184666"/>
            </a:xfrm>
            <a:prstGeom prst="rect">
              <a:avLst/>
            </a:prstGeom>
            <a:noFill/>
          </p:spPr>
          <p:txBody>
            <a:bodyPr wrap="none" rtlCol="0">
              <a:spAutoFit/>
            </a:bodyPr>
            <a:lstStyle/>
            <a:p>
              <a:pPr algn="ctr" rtl="0"/>
              <a:r>
                <a:rPr lang="ru-RU" sz="600" dirty="0">
                  <a:solidFill>
                    <a:schemeClr val="bg1"/>
                  </a:solidFill>
                  <a:latin typeface="Arial" pitchFamily="34" charset="0"/>
                  <a:cs typeface="Arial" pitchFamily="34" charset="0"/>
                </a:rPr>
                <a:t>(-&gt; Vossloh)</a:t>
              </a:r>
              <a:endParaRPr lang="en-GB" sz="600" dirty="0" smtClean="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136641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18"/>
                                        </p:tgtEl>
                                        <p:attrNameLst>
                                          <p:attrName>style.visibility</p:attrName>
                                        </p:attrNameLst>
                                      </p:cBhvr>
                                      <p:to>
                                        <p:strVal val="visible"/>
                                      </p:to>
                                    </p:set>
                                    <p:animEffect transition="in" filter="fade">
                                      <p:cBhvr>
                                        <p:cTn id="11" dur="500"/>
                                        <p:tgtEl>
                                          <p:spTgt spid="21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32"/>
                                        </p:tgtEl>
                                        <p:attrNameLst>
                                          <p:attrName>style.visibility</p:attrName>
                                        </p:attrNameLst>
                                      </p:cBhvr>
                                      <p:to>
                                        <p:strVal val="visible"/>
                                      </p:to>
                                    </p:set>
                                    <p:animEffect transition="in" filter="fade">
                                      <p:cBhvr>
                                        <p:cTn id="16" dur="500"/>
                                        <p:tgtEl>
                                          <p:spTgt spid="232"/>
                                        </p:tgtEl>
                                      </p:cBhvr>
                                    </p:animEffect>
                                  </p:childTnLst>
                                </p:cTn>
                              </p:par>
                              <p:par>
                                <p:cTn id="17" presetID="10" presetClass="entr" presetSubtype="0" fill="hold" nodeType="withEffect">
                                  <p:stCondLst>
                                    <p:cond delay="0"/>
                                  </p:stCondLst>
                                  <p:childTnLst>
                                    <p:set>
                                      <p:cBhvr>
                                        <p:cTn id="18" dur="1" fill="hold">
                                          <p:stCondLst>
                                            <p:cond delay="0"/>
                                          </p:stCondLst>
                                        </p:cTn>
                                        <p:tgtEl>
                                          <p:spTgt spid="231"/>
                                        </p:tgtEl>
                                        <p:attrNameLst>
                                          <p:attrName>style.visibility</p:attrName>
                                        </p:attrNameLst>
                                      </p:cBhvr>
                                      <p:to>
                                        <p:strVal val="visible"/>
                                      </p:to>
                                    </p:set>
                                    <p:animEffect transition="in" filter="fade">
                                      <p:cBhvr>
                                        <p:cTn id="19" dur="500"/>
                                        <p:tgtEl>
                                          <p:spTgt spid="231"/>
                                        </p:tgtEl>
                                      </p:cBhvr>
                                    </p:animEffect>
                                  </p:childTnLst>
                                </p:cTn>
                              </p:par>
                              <p:par>
                                <p:cTn id="20" presetID="10" presetClass="entr" presetSubtype="0" fill="hold" nodeType="withEffect">
                                  <p:stCondLst>
                                    <p:cond delay="0"/>
                                  </p:stCondLst>
                                  <p:childTnLst>
                                    <p:set>
                                      <p:cBhvr>
                                        <p:cTn id="21" dur="1" fill="hold">
                                          <p:stCondLst>
                                            <p:cond delay="0"/>
                                          </p:stCondLst>
                                        </p:cTn>
                                        <p:tgtEl>
                                          <p:spTgt spid="253"/>
                                        </p:tgtEl>
                                        <p:attrNameLst>
                                          <p:attrName>style.visibility</p:attrName>
                                        </p:attrNameLst>
                                      </p:cBhvr>
                                      <p:to>
                                        <p:strVal val="visible"/>
                                      </p:to>
                                    </p:set>
                                    <p:animEffect transition="in" filter="fade">
                                      <p:cBhvr>
                                        <p:cTn id="22" dur="500"/>
                                        <p:tgtEl>
                                          <p:spTgt spid="25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7"/>
                                        </p:tgtEl>
                                        <p:attrNameLst>
                                          <p:attrName>style.visibility</p:attrName>
                                        </p:attrNameLst>
                                      </p:cBhvr>
                                      <p:to>
                                        <p:strVal val="visible"/>
                                      </p:to>
                                    </p:set>
                                    <p:animEffect transition="in" filter="fade">
                                      <p:cBhvr>
                                        <p:cTn id="25" dur="500"/>
                                        <p:tgtEl>
                                          <p:spTgt spid="2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1"/>
                                        </p:tgtEl>
                                        <p:attrNameLst>
                                          <p:attrName>style.visibility</p:attrName>
                                        </p:attrNameLst>
                                      </p:cBhvr>
                                      <p:to>
                                        <p:strVal val="visible"/>
                                      </p:to>
                                    </p:set>
                                    <p:animEffect transition="in" filter="fade">
                                      <p:cBhvr>
                                        <p:cTn id="28" dur="5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0"/>
      <p:bldP spid="217" grpId="0"/>
      <p:bldP spid="2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lstStyle/>
          <a:p>
            <a:pPr rtl="0"/>
            <a:r>
              <a:rPr lang="ru-RU"/>
              <a:t>Электровоз Prima - Многоцелевой</a:t>
            </a:r>
            <a:endParaRPr lang="en-GB" dirty="0"/>
          </a:p>
        </p:txBody>
      </p:sp>
      <p:grpSp>
        <p:nvGrpSpPr>
          <p:cNvPr id="37" name="Group 36"/>
          <p:cNvGrpSpPr/>
          <p:nvPr/>
        </p:nvGrpSpPr>
        <p:grpSpPr>
          <a:xfrm>
            <a:off x="881813" y="5827870"/>
            <a:ext cx="7802905" cy="276459"/>
            <a:chOff x="4939583" y="1804799"/>
            <a:chExt cx="4654189" cy="225104"/>
          </a:xfrm>
          <a:noFill/>
        </p:grpSpPr>
        <p:sp>
          <p:nvSpPr>
            <p:cNvPr id="38" name="Rectangle 37"/>
            <p:cNvSpPr/>
            <p:nvPr/>
          </p:nvSpPr>
          <p:spPr>
            <a:xfrm>
              <a:off x="6103130" y="1804799"/>
              <a:ext cx="581891" cy="225104"/>
            </a:xfrm>
            <a:prstGeom prst="rect">
              <a:avLst/>
            </a:prstGeom>
            <a:grpFill/>
            <a:ln w="190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r>
                <a:rPr lang="ru-RU" sz="1200" b="1">
                  <a:solidFill>
                    <a:schemeClr val="bg1">
                      <a:lumMod val="65000"/>
                    </a:schemeClr>
                  </a:solidFill>
                  <a:latin typeface="Arial" panose="020B0604020202020204" pitchFamily="34" charset="0"/>
                </a:rPr>
                <a:t>Q1</a:t>
              </a:r>
              <a:endParaRPr lang="en-GB" sz="1200" b="1" dirty="0">
                <a:solidFill>
                  <a:schemeClr val="bg1">
                    <a:lumMod val="65000"/>
                  </a:schemeClr>
                </a:solidFill>
                <a:latin typeface="Arial" panose="020B0604020202020204" pitchFamily="34" charset="0"/>
              </a:endParaRPr>
            </a:p>
          </p:txBody>
        </p:sp>
        <p:sp>
          <p:nvSpPr>
            <p:cNvPr id="41" name="Rectangle 40"/>
            <p:cNvSpPr/>
            <p:nvPr/>
          </p:nvSpPr>
          <p:spPr>
            <a:xfrm>
              <a:off x="6684786" y="1804799"/>
              <a:ext cx="581891" cy="225104"/>
            </a:xfrm>
            <a:prstGeom prst="rect">
              <a:avLst/>
            </a:prstGeom>
            <a:grpFill/>
            <a:ln w="190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r>
                <a:rPr lang="ru-RU" sz="1200" b="1">
                  <a:solidFill>
                    <a:schemeClr val="bg1">
                      <a:lumMod val="65000"/>
                    </a:schemeClr>
                  </a:solidFill>
                  <a:latin typeface="Arial" panose="020B0604020202020204" pitchFamily="34" charset="0"/>
                </a:rPr>
                <a:t>Q2</a:t>
              </a:r>
              <a:endParaRPr lang="en-GB" sz="1200" b="1" dirty="0">
                <a:solidFill>
                  <a:schemeClr val="bg1">
                    <a:lumMod val="65000"/>
                  </a:schemeClr>
                </a:solidFill>
                <a:latin typeface="Arial" panose="020B0604020202020204" pitchFamily="34" charset="0"/>
              </a:endParaRPr>
            </a:p>
          </p:txBody>
        </p:sp>
        <p:sp>
          <p:nvSpPr>
            <p:cNvPr id="42" name="Rectangle 41"/>
            <p:cNvSpPr/>
            <p:nvPr/>
          </p:nvSpPr>
          <p:spPr>
            <a:xfrm>
              <a:off x="7266677" y="1804799"/>
              <a:ext cx="581891" cy="225104"/>
            </a:xfrm>
            <a:prstGeom prst="rect">
              <a:avLst/>
            </a:prstGeom>
            <a:grpFill/>
            <a:ln w="190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r>
                <a:rPr lang="ru-RU" sz="1200" b="1">
                  <a:solidFill>
                    <a:schemeClr val="bg1">
                      <a:lumMod val="65000"/>
                    </a:schemeClr>
                  </a:solidFill>
                  <a:latin typeface="Arial" panose="020B0604020202020204" pitchFamily="34" charset="0"/>
                </a:rPr>
                <a:t>Q3</a:t>
              </a:r>
              <a:endParaRPr lang="en-GB" sz="1200" b="1" dirty="0">
                <a:solidFill>
                  <a:schemeClr val="bg1">
                    <a:lumMod val="65000"/>
                  </a:schemeClr>
                </a:solidFill>
                <a:latin typeface="Arial" panose="020B0604020202020204" pitchFamily="34" charset="0"/>
              </a:endParaRPr>
            </a:p>
          </p:txBody>
        </p:sp>
        <p:sp>
          <p:nvSpPr>
            <p:cNvPr id="43" name="Rectangle 42"/>
            <p:cNvSpPr/>
            <p:nvPr/>
          </p:nvSpPr>
          <p:spPr>
            <a:xfrm>
              <a:off x="7848333" y="1804799"/>
              <a:ext cx="581891" cy="225104"/>
            </a:xfrm>
            <a:prstGeom prst="rect">
              <a:avLst/>
            </a:prstGeom>
            <a:grpFill/>
            <a:ln w="190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r>
                <a:rPr lang="ru-RU" sz="1200" b="1">
                  <a:solidFill>
                    <a:schemeClr val="bg1">
                      <a:lumMod val="65000"/>
                    </a:schemeClr>
                  </a:solidFill>
                  <a:latin typeface="Arial" panose="020B0604020202020204" pitchFamily="34" charset="0"/>
                </a:rPr>
                <a:t>Q4</a:t>
              </a:r>
              <a:endParaRPr lang="en-GB" sz="1200" b="1" dirty="0">
                <a:solidFill>
                  <a:schemeClr val="bg1">
                    <a:lumMod val="65000"/>
                  </a:schemeClr>
                </a:solidFill>
                <a:latin typeface="Arial" panose="020B0604020202020204" pitchFamily="34" charset="0"/>
              </a:endParaRPr>
            </a:p>
          </p:txBody>
        </p:sp>
        <p:sp>
          <p:nvSpPr>
            <p:cNvPr id="44" name="Rectangle 43"/>
            <p:cNvSpPr/>
            <p:nvPr/>
          </p:nvSpPr>
          <p:spPr>
            <a:xfrm>
              <a:off x="4939583" y="1804799"/>
              <a:ext cx="581891" cy="225104"/>
            </a:xfrm>
            <a:prstGeom prst="rect">
              <a:avLst/>
            </a:prstGeom>
            <a:grpFill/>
            <a:ln w="190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r>
                <a:rPr lang="ru-RU" sz="1200" b="1">
                  <a:solidFill>
                    <a:schemeClr val="bg1">
                      <a:lumMod val="65000"/>
                    </a:schemeClr>
                  </a:solidFill>
                  <a:latin typeface="Arial" panose="020B0604020202020204" pitchFamily="34" charset="0"/>
                </a:rPr>
                <a:t>Q3</a:t>
              </a:r>
              <a:endParaRPr lang="en-GB" sz="1200" b="1" dirty="0">
                <a:solidFill>
                  <a:schemeClr val="bg1">
                    <a:lumMod val="65000"/>
                  </a:schemeClr>
                </a:solidFill>
                <a:latin typeface="Arial" panose="020B0604020202020204" pitchFamily="34" charset="0"/>
              </a:endParaRPr>
            </a:p>
          </p:txBody>
        </p:sp>
        <p:sp>
          <p:nvSpPr>
            <p:cNvPr id="45" name="Rectangle 44"/>
            <p:cNvSpPr/>
            <p:nvPr/>
          </p:nvSpPr>
          <p:spPr>
            <a:xfrm>
              <a:off x="5521239" y="1804799"/>
              <a:ext cx="581891" cy="225104"/>
            </a:xfrm>
            <a:prstGeom prst="rect">
              <a:avLst/>
            </a:prstGeom>
            <a:grpFill/>
            <a:ln w="190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r>
                <a:rPr lang="ru-RU" sz="1200" b="1">
                  <a:solidFill>
                    <a:schemeClr val="bg1">
                      <a:lumMod val="65000"/>
                    </a:schemeClr>
                  </a:solidFill>
                  <a:latin typeface="Arial" panose="020B0604020202020204" pitchFamily="34" charset="0"/>
                </a:rPr>
                <a:t>Q4</a:t>
              </a:r>
              <a:endParaRPr lang="en-GB" sz="1200" b="1" dirty="0">
                <a:solidFill>
                  <a:schemeClr val="bg1">
                    <a:lumMod val="65000"/>
                  </a:schemeClr>
                </a:solidFill>
                <a:latin typeface="Arial" panose="020B0604020202020204" pitchFamily="34" charset="0"/>
              </a:endParaRPr>
            </a:p>
          </p:txBody>
        </p:sp>
        <p:sp>
          <p:nvSpPr>
            <p:cNvPr id="46" name="Rectangle 45"/>
            <p:cNvSpPr/>
            <p:nvPr/>
          </p:nvSpPr>
          <p:spPr>
            <a:xfrm>
              <a:off x="8430225" y="1804799"/>
              <a:ext cx="581891" cy="225104"/>
            </a:xfrm>
            <a:prstGeom prst="rect">
              <a:avLst/>
            </a:prstGeom>
            <a:grpFill/>
            <a:ln w="190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r>
                <a:rPr lang="ru-RU" sz="1200" b="1">
                  <a:solidFill>
                    <a:schemeClr val="bg1">
                      <a:lumMod val="65000"/>
                    </a:schemeClr>
                  </a:solidFill>
                  <a:latin typeface="Arial" panose="020B0604020202020204" pitchFamily="34" charset="0"/>
                </a:rPr>
                <a:t>Q1</a:t>
              </a:r>
              <a:endParaRPr lang="en-GB" sz="1200" b="1" dirty="0">
                <a:solidFill>
                  <a:schemeClr val="bg1">
                    <a:lumMod val="65000"/>
                  </a:schemeClr>
                </a:solidFill>
                <a:latin typeface="Arial" panose="020B0604020202020204" pitchFamily="34" charset="0"/>
              </a:endParaRPr>
            </a:p>
          </p:txBody>
        </p:sp>
        <p:sp>
          <p:nvSpPr>
            <p:cNvPr id="47" name="Rectangle 46"/>
            <p:cNvSpPr/>
            <p:nvPr/>
          </p:nvSpPr>
          <p:spPr>
            <a:xfrm>
              <a:off x="9011881" y="1804799"/>
              <a:ext cx="581891" cy="225104"/>
            </a:xfrm>
            <a:prstGeom prst="rect">
              <a:avLst/>
            </a:prstGeom>
            <a:grpFill/>
            <a:ln w="190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r>
                <a:rPr lang="ru-RU" sz="1200" b="1">
                  <a:solidFill>
                    <a:schemeClr val="bg1">
                      <a:lumMod val="65000"/>
                    </a:schemeClr>
                  </a:solidFill>
                  <a:latin typeface="Arial" panose="020B0604020202020204" pitchFamily="34" charset="0"/>
                </a:rPr>
                <a:t>Q2</a:t>
              </a:r>
              <a:endParaRPr lang="en-GB" sz="1200" b="1" dirty="0">
                <a:solidFill>
                  <a:schemeClr val="bg1">
                    <a:lumMod val="65000"/>
                  </a:schemeClr>
                </a:solidFill>
                <a:latin typeface="Arial" panose="020B0604020202020204" pitchFamily="34" charset="0"/>
              </a:endParaRPr>
            </a:p>
          </p:txBody>
        </p:sp>
      </p:grpSp>
      <p:sp>
        <p:nvSpPr>
          <p:cNvPr id="48" name="ZoneTexte 20"/>
          <p:cNvSpPr txBox="1"/>
          <p:nvPr/>
        </p:nvSpPr>
        <p:spPr>
          <a:xfrm>
            <a:off x="881813" y="6104329"/>
            <a:ext cx="1950725" cy="276999"/>
          </a:xfrm>
          <a:prstGeom prst="rect">
            <a:avLst/>
          </a:prstGeom>
          <a:noFill/>
        </p:spPr>
        <p:txBody>
          <a:bodyPr wrap="square" rtlCol="0">
            <a:spAutoFit/>
          </a:bodyPr>
          <a:lstStyle/>
          <a:p>
            <a:pPr algn="ctr" rtl="0"/>
            <a:r>
              <a:rPr lang="ru-RU" sz="1200" b="1">
                <a:latin typeface="Arial" pitchFamily="34" charset="0"/>
                <a:cs typeface="Arial" pitchFamily="34" charset="0"/>
              </a:rPr>
              <a:t>2015г.</a:t>
            </a:r>
          </a:p>
        </p:txBody>
      </p:sp>
      <p:sp>
        <p:nvSpPr>
          <p:cNvPr id="49" name="ZoneTexte 22"/>
          <p:cNvSpPr txBox="1"/>
          <p:nvPr/>
        </p:nvSpPr>
        <p:spPr>
          <a:xfrm>
            <a:off x="2832539" y="6104329"/>
            <a:ext cx="3900496" cy="276999"/>
          </a:xfrm>
          <a:prstGeom prst="rect">
            <a:avLst/>
          </a:prstGeom>
          <a:noFill/>
        </p:spPr>
        <p:txBody>
          <a:bodyPr wrap="square" rtlCol="0">
            <a:spAutoFit/>
          </a:bodyPr>
          <a:lstStyle/>
          <a:p>
            <a:pPr algn="ctr" rtl="0"/>
            <a:r>
              <a:rPr lang="ru-RU" sz="1200" b="1">
                <a:latin typeface="Arial" pitchFamily="34" charset="0"/>
                <a:cs typeface="Arial" pitchFamily="34" charset="0"/>
              </a:rPr>
              <a:t>2016г.</a:t>
            </a:r>
          </a:p>
        </p:txBody>
      </p:sp>
      <p:sp>
        <p:nvSpPr>
          <p:cNvPr id="50" name="ZoneTexte 23"/>
          <p:cNvSpPr txBox="1"/>
          <p:nvPr/>
        </p:nvSpPr>
        <p:spPr>
          <a:xfrm>
            <a:off x="6733992" y="6104329"/>
            <a:ext cx="1950726" cy="276999"/>
          </a:xfrm>
          <a:prstGeom prst="rect">
            <a:avLst/>
          </a:prstGeom>
          <a:noFill/>
        </p:spPr>
        <p:txBody>
          <a:bodyPr wrap="square" rtlCol="0">
            <a:spAutoFit/>
          </a:bodyPr>
          <a:lstStyle>
            <a:defPPr>
              <a:defRPr lang="fr-FR"/>
            </a:defPPr>
            <a:lvl1pPr algn="l" rtl="0">
              <a:defRPr sz="1200" b="1">
                <a:solidFill>
                  <a:schemeClr val="tx1"/>
                </a:solidFill>
                <a:latin typeface="Arial" pitchFamily="34" charset="0"/>
                <a:cs typeface="Arial" pitchFamily="34" charset="0"/>
              </a:defRPr>
            </a:lvl1pPr>
            <a:lvl2pPr algn="l" rtl="0">
              <a:defRPr>
                <a:solidFill>
                  <a:schemeClr val="tx1"/>
                </a:solidFill>
                <a:latin typeface="Alstom" pitchFamily="2" charset="0"/>
              </a:defRPr>
            </a:lvl2pPr>
            <a:lvl3pPr algn="l" rtl="0">
              <a:defRPr>
                <a:solidFill>
                  <a:schemeClr val="tx1"/>
                </a:solidFill>
                <a:latin typeface="Alstom" pitchFamily="2" charset="0"/>
              </a:defRPr>
            </a:lvl3pPr>
            <a:lvl4pPr algn="l" rtl="0">
              <a:defRPr>
                <a:solidFill>
                  <a:schemeClr val="tx1"/>
                </a:solidFill>
                <a:latin typeface="Alstom" pitchFamily="2" charset="0"/>
              </a:defRPr>
            </a:lvl4pPr>
            <a:lvl5pPr algn="l" rtl="0">
              <a:defRPr>
                <a:solidFill>
                  <a:schemeClr val="tx1"/>
                </a:solidFill>
                <a:latin typeface="Alstom" pitchFamily="2" charset="0"/>
              </a:defRPr>
            </a:lvl5pPr>
            <a:lvl6pPr algn="l" rtl="0">
              <a:defRPr>
                <a:solidFill>
                  <a:schemeClr val="tx1"/>
                </a:solidFill>
                <a:latin typeface="Alstom" pitchFamily="2" charset="0"/>
              </a:defRPr>
            </a:lvl6pPr>
            <a:lvl7pPr algn="l" rtl="0">
              <a:defRPr>
                <a:solidFill>
                  <a:schemeClr val="tx1"/>
                </a:solidFill>
                <a:latin typeface="Alstom" pitchFamily="2" charset="0"/>
              </a:defRPr>
            </a:lvl7pPr>
            <a:lvl8pPr algn="l" rtl="0">
              <a:defRPr>
                <a:solidFill>
                  <a:schemeClr val="tx1"/>
                </a:solidFill>
                <a:latin typeface="Alstom" pitchFamily="2" charset="0"/>
              </a:defRPr>
            </a:lvl8pPr>
            <a:lvl9pPr algn="l" rtl="0">
              <a:defRPr>
                <a:solidFill>
                  <a:schemeClr val="tx1"/>
                </a:solidFill>
                <a:latin typeface="Alstom" pitchFamily="2" charset="0"/>
              </a:defRPr>
            </a:lvl9pPr>
          </a:lstStyle>
          <a:p>
            <a:pPr algn="ctr" rtl="0"/>
            <a:r>
              <a:rPr lang="ru-RU"/>
              <a:t>2017г.</a:t>
            </a:r>
          </a:p>
        </p:txBody>
      </p:sp>
      <p:sp>
        <p:nvSpPr>
          <p:cNvPr id="51" name="Rectangle 50"/>
          <p:cNvSpPr/>
          <p:nvPr/>
        </p:nvSpPr>
        <p:spPr>
          <a:xfrm>
            <a:off x="2788489" y="5838316"/>
            <a:ext cx="55319" cy="543012"/>
          </a:xfrm>
          <a:prstGeom prst="rect">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53" name="Rectangle 52"/>
          <p:cNvSpPr/>
          <p:nvPr/>
        </p:nvSpPr>
        <p:spPr>
          <a:xfrm>
            <a:off x="6705375" y="5832823"/>
            <a:ext cx="55319" cy="543012"/>
          </a:xfrm>
          <a:prstGeom prst="rect">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68" name="Chevron 67"/>
          <p:cNvSpPr/>
          <p:nvPr/>
        </p:nvSpPr>
        <p:spPr>
          <a:xfrm>
            <a:off x="1156540" y="5355306"/>
            <a:ext cx="1555267" cy="321903"/>
          </a:xfrm>
          <a:prstGeom prst="chevron">
            <a:avLst>
              <a:gd name="adj" fmla="val 28978"/>
            </a:avLst>
          </a:prstGeom>
          <a:solidFill>
            <a:srgbClr val="9CBCCB"/>
          </a:solidFill>
          <a:ln>
            <a:solidFill>
              <a:schemeClr val="accent1"/>
            </a:solidFill>
          </a:ln>
        </p:spPr>
        <p:txBody>
          <a:bodyPr wrap="square" lIns="36000" rIns="36000" rtlCol="0" anchor="ctr">
            <a:noAutofit/>
          </a:bodyPr>
          <a:lstStyle/>
          <a:p>
            <a:pPr algn="ctr" rtl="0"/>
            <a:r>
              <a:rPr lang="ru-RU" sz="1050" b="1">
                <a:solidFill>
                  <a:schemeClr val="accent1"/>
                </a:solidFill>
                <a:latin typeface="+mn-lt"/>
                <a:cs typeface="Arial" pitchFamily="34" charset="0"/>
              </a:rPr>
              <a:t>AKIEM, 47</a:t>
            </a:r>
          </a:p>
          <a:p>
            <a:pPr algn="ctr" rtl="0"/>
            <a:r>
              <a:rPr lang="ru-RU" sz="1050" b="1">
                <a:solidFill>
                  <a:schemeClr val="accent1"/>
                </a:solidFill>
                <a:latin typeface="+mn-lt"/>
                <a:cs typeface="Arial" pitchFamily="34" charset="0"/>
              </a:rPr>
              <a:t>(итого: 107) </a:t>
            </a:r>
            <a:endParaRPr lang="en-GB" sz="1050" b="1" dirty="0">
              <a:solidFill>
                <a:schemeClr val="accent1"/>
              </a:solidFill>
              <a:latin typeface="+mn-lt"/>
              <a:cs typeface="Arial" pitchFamily="34" charset="0"/>
            </a:endParaRPr>
          </a:p>
        </p:txBody>
      </p:sp>
      <p:sp>
        <p:nvSpPr>
          <p:cNvPr id="69" name="Chevron 68"/>
          <p:cNvSpPr/>
          <p:nvPr/>
        </p:nvSpPr>
        <p:spPr>
          <a:xfrm>
            <a:off x="1856979" y="4880538"/>
            <a:ext cx="862380" cy="337217"/>
          </a:xfrm>
          <a:prstGeom prst="chevron">
            <a:avLst>
              <a:gd name="adj" fmla="val 28978"/>
            </a:avLst>
          </a:prstGeom>
          <a:solidFill>
            <a:srgbClr val="9CBCCB"/>
          </a:solidFill>
          <a:ln>
            <a:solidFill>
              <a:schemeClr val="accent1"/>
            </a:solidFill>
          </a:ln>
        </p:spPr>
        <p:txBody>
          <a:bodyPr wrap="square" lIns="36000" rIns="36000" rtlCol="0" anchor="ctr">
            <a:noAutofit/>
          </a:bodyPr>
          <a:lstStyle/>
          <a:p>
            <a:pPr algn="ctr" rtl="0"/>
            <a:r>
              <a:rPr lang="ru-RU" sz="1050" b="1">
                <a:solidFill>
                  <a:schemeClr val="accent1"/>
                </a:solidFill>
                <a:latin typeface="+mn-lt"/>
                <a:cs typeface="Arial" pitchFamily="34" charset="0"/>
              </a:rPr>
              <a:t>ÖBB, 200</a:t>
            </a:r>
            <a:endParaRPr lang="en-GB" sz="1050" b="1" dirty="0">
              <a:solidFill>
                <a:schemeClr val="accent1"/>
              </a:solidFill>
              <a:latin typeface="+mn-lt"/>
              <a:cs typeface="Arial" pitchFamily="34" charset="0"/>
            </a:endParaRPr>
          </a:p>
        </p:txBody>
      </p:sp>
      <p:sp>
        <p:nvSpPr>
          <p:cNvPr id="70" name="ZoneTexte 2"/>
          <p:cNvSpPr txBox="1"/>
          <p:nvPr/>
        </p:nvSpPr>
        <p:spPr>
          <a:xfrm>
            <a:off x="2788489" y="1052736"/>
            <a:ext cx="6123823" cy="1154162"/>
          </a:xfrm>
          <a:prstGeom prst="rect">
            <a:avLst/>
          </a:prstGeom>
          <a:noFill/>
        </p:spPr>
        <p:txBody>
          <a:bodyPr wrap="square" rtlCol="0">
            <a:spAutoFit/>
          </a:bodyPr>
          <a:lstStyle/>
          <a:p>
            <a:pPr marL="171450" indent="-171450" rtl="0">
              <a:buFont typeface="Arial" panose="020B0604020202020204" pitchFamily="34" charset="0"/>
              <a:buChar char="•"/>
            </a:pPr>
            <a:r>
              <a:rPr lang="ru-RU" sz="1200" dirty="0">
                <a:latin typeface="+mn-lt"/>
                <a:cs typeface="Arial" pitchFamily="34" charset="0"/>
              </a:rPr>
              <a:t>Грузовой или пассажирский до 200 км/ч</a:t>
            </a:r>
          </a:p>
          <a:p>
            <a:pPr marL="171450" indent="-171450" rtl="0">
              <a:buFont typeface="Arial" panose="020B0604020202020204" pitchFamily="34" charset="0"/>
              <a:buChar char="•"/>
            </a:pPr>
            <a:r>
              <a:rPr lang="ru-RU" sz="1200" dirty="0">
                <a:latin typeface="+mn-lt"/>
                <a:cs typeface="Arial" pitchFamily="34" charset="0"/>
              </a:rPr>
              <a:t>Мощность до 6 400 кВт </a:t>
            </a:r>
          </a:p>
          <a:p>
            <a:pPr marL="171450" indent="-171450" defTabSz="762000" rtl="0" eaLnBrk="0" hangingPunct="0">
              <a:lnSpc>
                <a:spcPct val="125000"/>
              </a:lnSpc>
              <a:buFont typeface="Arial" panose="020B0604020202020204" pitchFamily="34" charset="0"/>
              <a:buChar char="•"/>
              <a:tabLst>
                <a:tab pos="195263" algn="l"/>
                <a:tab pos="1812925" algn="l"/>
                <a:tab pos="3048000" algn="r"/>
              </a:tabLst>
            </a:pPr>
            <a:r>
              <a:rPr lang="ru-RU" sz="1200" dirty="0">
                <a:latin typeface="+mn-lt"/>
                <a:cs typeface="Arial" pitchFamily="34" charset="0"/>
              </a:rPr>
              <a:t>4 напряжения:  1,5 кВ DC	+ 3кВ DC + 15кВ AC + 25кВ AC</a:t>
            </a:r>
          </a:p>
          <a:p>
            <a:pPr marL="171450" indent="-171450" defTabSz="762000" rtl="0" eaLnBrk="0" hangingPunct="0">
              <a:lnSpc>
                <a:spcPct val="125000"/>
              </a:lnSpc>
              <a:buFont typeface="Arial" panose="020B0604020202020204" pitchFamily="34" charset="0"/>
              <a:buChar char="•"/>
              <a:tabLst>
                <a:tab pos="195263" algn="l"/>
                <a:tab pos="1812925" algn="l"/>
                <a:tab pos="3048000" algn="r"/>
              </a:tabLst>
            </a:pPr>
            <a:r>
              <a:rPr lang="ru-RU" sz="1200" dirty="0" smtClean="0">
                <a:latin typeface="+mn-lt"/>
                <a:cs typeface="Arial" pitchFamily="34" charset="0"/>
              </a:rPr>
              <a:t>Различные системы безопасности для </a:t>
            </a:r>
            <a:r>
              <a:rPr lang="ru-RU" sz="1200" dirty="0">
                <a:latin typeface="+mn-lt"/>
                <a:cs typeface="Arial" pitchFamily="34" charset="0"/>
              </a:rPr>
              <a:t>европейских грузовых коридоров</a:t>
            </a:r>
          </a:p>
          <a:p>
            <a:pPr marL="171450" indent="-171450" defTabSz="762000" rtl="0" eaLnBrk="0" hangingPunct="0">
              <a:lnSpc>
                <a:spcPct val="125000"/>
              </a:lnSpc>
              <a:buFont typeface="Arial" panose="020B0604020202020204" pitchFamily="34" charset="0"/>
              <a:buChar char="•"/>
              <a:tabLst>
                <a:tab pos="195263" algn="l"/>
                <a:tab pos="1812925" algn="l"/>
                <a:tab pos="3048000" algn="r"/>
              </a:tabLst>
            </a:pPr>
            <a:r>
              <a:rPr lang="ru-RU" sz="1200" b="1" dirty="0">
                <a:solidFill>
                  <a:srgbClr val="00B050"/>
                </a:solidFill>
                <a:latin typeface="+mn-lt"/>
                <a:cs typeface="Arial" pitchFamily="34" charset="0"/>
              </a:rPr>
              <a:t>Грузовой вариант сертифицирован во ФРАНЦИИ и ГЕРМАНИИ до 120 км/ч</a:t>
            </a:r>
            <a:endParaRPr lang="en-GB" sz="1200" b="1" dirty="0">
              <a:solidFill>
                <a:srgbClr val="00B050"/>
              </a:solidFill>
              <a:latin typeface="+mn-lt"/>
              <a:cs typeface="Arial" pitchFamily="34" charset="0"/>
            </a:endParaRPr>
          </a:p>
        </p:txBody>
      </p:sp>
      <p:pic>
        <p:nvPicPr>
          <p:cNvPr id="71" name="Picture 10"/>
          <p:cNvPicPr>
            <a:picLocks noChangeAspect="1" noChangeArrowheads="1"/>
          </p:cNvPicPr>
          <p:nvPr/>
        </p:nvPicPr>
        <p:blipFill>
          <a:blip r:embed="rId3" cstate="print"/>
          <a:srcRect/>
          <a:stretch>
            <a:fillRect/>
          </a:stretch>
        </p:blipFill>
        <p:spPr bwMode="auto">
          <a:xfrm>
            <a:off x="374509" y="1259174"/>
            <a:ext cx="2298212" cy="1114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2" name="Rectangle 71"/>
          <p:cNvSpPr/>
          <p:nvPr/>
        </p:nvSpPr>
        <p:spPr>
          <a:xfrm>
            <a:off x="6156176" y="3933056"/>
            <a:ext cx="2880320" cy="1842086"/>
          </a:xfrm>
          <a:prstGeom prst="rect">
            <a:avLst/>
          </a:prstGeom>
          <a:solidFill>
            <a:srgbClr val="92D050"/>
          </a:solidFill>
          <a:ln w="19050">
            <a:solidFill>
              <a:srgbClr val="A1B44E"/>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r>
              <a:rPr lang="ru-RU" sz="1200" b="1" dirty="0">
                <a:solidFill>
                  <a:schemeClr val="bg1"/>
                </a:solidFill>
              </a:rPr>
              <a:t>Контракты выигрываются с 2000г.</a:t>
            </a:r>
          </a:p>
          <a:p>
            <a:pPr algn="ctr" rtl="0"/>
            <a:endParaRPr lang="en-GB" sz="1200" b="1" dirty="0" smtClean="0">
              <a:solidFill>
                <a:schemeClr val="bg1"/>
              </a:solidFill>
            </a:endParaRPr>
          </a:p>
          <a:p>
            <a:pPr marL="171450" indent="-171450" rtl="0">
              <a:buFont typeface="Arial" panose="020B0604020202020204" pitchFamily="34" charset="0"/>
              <a:buChar char="•"/>
              <a:tabLst>
                <a:tab pos="1255713" algn="l"/>
              </a:tabLst>
            </a:pPr>
            <a:r>
              <a:rPr lang="ru-RU" sz="1200" b="1" dirty="0">
                <a:solidFill>
                  <a:schemeClr val="bg1"/>
                </a:solidFill>
              </a:rPr>
              <a:t>Prima Fret	                 240</a:t>
            </a:r>
          </a:p>
          <a:p>
            <a:pPr marL="171450" indent="-171450" rtl="0">
              <a:buFont typeface="Arial" panose="020B0604020202020204" pitchFamily="34" charset="0"/>
              <a:buChar char="•"/>
              <a:tabLst>
                <a:tab pos="1255713" algn="l"/>
              </a:tabLst>
            </a:pPr>
            <a:r>
              <a:rPr lang="ru-RU" sz="1200" b="1" dirty="0">
                <a:solidFill>
                  <a:schemeClr val="bg1"/>
                </a:solidFill>
              </a:rPr>
              <a:t>Prima Ile de France	     67</a:t>
            </a:r>
          </a:p>
          <a:p>
            <a:pPr marL="171450" indent="-171450" rtl="0">
              <a:buFont typeface="Arial" panose="020B0604020202020204" pitchFamily="34" charset="0"/>
              <a:buChar char="•"/>
              <a:tabLst>
                <a:tab pos="1255713" algn="l"/>
              </a:tabLst>
            </a:pPr>
            <a:r>
              <a:rPr lang="ru-RU" sz="1200" b="1" dirty="0">
                <a:solidFill>
                  <a:schemeClr val="bg1"/>
                </a:solidFill>
              </a:rPr>
              <a:t>Prima Veolia/Europorte    31</a:t>
            </a:r>
          </a:p>
          <a:p>
            <a:pPr marL="171450" indent="-171450" rtl="0">
              <a:buFont typeface="Arial" panose="020B0604020202020204" pitchFamily="34" charset="0"/>
              <a:buChar char="•"/>
              <a:tabLst>
                <a:tab pos="1255713" algn="l"/>
              </a:tabLst>
            </a:pPr>
            <a:r>
              <a:rPr lang="ru-RU" sz="1200" b="1" dirty="0">
                <a:solidFill>
                  <a:schemeClr val="bg1"/>
                </a:solidFill>
              </a:rPr>
              <a:t>Prima II Morocco 	     20</a:t>
            </a:r>
          </a:p>
          <a:p>
            <a:pPr marL="171450" indent="-171450" rtl="0">
              <a:buFont typeface="Arial" panose="020B0604020202020204" pitchFamily="34" charset="0"/>
              <a:buChar char="•"/>
              <a:tabLst>
                <a:tab pos="1255713" algn="l"/>
              </a:tabLst>
            </a:pPr>
            <a:endParaRPr lang="en-GB" sz="1200" b="1" dirty="0" smtClean="0">
              <a:solidFill>
                <a:schemeClr val="bg1"/>
              </a:solidFill>
            </a:endParaRPr>
          </a:p>
          <a:p>
            <a:pPr algn="ctr" rtl="0">
              <a:tabLst>
                <a:tab pos="1255713" algn="l"/>
              </a:tabLst>
            </a:pPr>
            <a:r>
              <a:rPr lang="ru-RU" sz="1200" b="1" dirty="0">
                <a:solidFill>
                  <a:schemeClr val="bg1"/>
                </a:solidFill>
              </a:rPr>
              <a:t>358 Electric PRIMA MP</a:t>
            </a:r>
          </a:p>
          <a:p>
            <a:pPr algn="ctr" rtl="0">
              <a:tabLst>
                <a:tab pos="1255713" algn="l"/>
              </a:tabLst>
            </a:pPr>
            <a:r>
              <a:rPr lang="ru-RU" sz="1200" b="1" dirty="0">
                <a:solidFill>
                  <a:schemeClr val="bg1"/>
                </a:solidFill>
              </a:rPr>
              <a:t> (Колея МСЖД)</a:t>
            </a:r>
            <a:endParaRPr lang="en-GB" sz="1200" b="1" dirty="0">
              <a:solidFill>
                <a:schemeClr val="bg1"/>
              </a:solidFill>
            </a:endParaRPr>
          </a:p>
        </p:txBody>
      </p:sp>
      <p:pic>
        <p:nvPicPr>
          <p:cNvPr id="73" name="Picture 4" descr="Drapeau de l'Autrich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05" y="4855422"/>
            <a:ext cx="582632" cy="387450"/>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Group 53"/>
          <p:cNvGrpSpPr/>
          <p:nvPr/>
        </p:nvGrpSpPr>
        <p:grpSpPr>
          <a:xfrm>
            <a:off x="4897691" y="3964126"/>
            <a:ext cx="894809" cy="328970"/>
            <a:chOff x="5901848" y="346790"/>
            <a:chExt cx="1643113" cy="489922"/>
          </a:xfrm>
          <a:noFill/>
        </p:grpSpPr>
        <p:sp>
          <p:nvSpPr>
            <p:cNvPr id="75" name="Chevron 74"/>
            <p:cNvSpPr/>
            <p:nvPr/>
          </p:nvSpPr>
          <p:spPr>
            <a:xfrm>
              <a:off x="5901848" y="514809"/>
              <a:ext cx="1643113" cy="321903"/>
            </a:xfrm>
            <a:prstGeom prst="chevron">
              <a:avLst>
                <a:gd name="adj" fmla="val 28978"/>
              </a:avLst>
            </a:prstGeom>
            <a:grpFill/>
            <a:ln>
              <a:solidFill>
                <a:schemeClr val="accent1"/>
              </a:solidFill>
            </a:ln>
          </p:spPr>
          <p:txBody>
            <a:bodyPr wrap="square" lIns="36000" rIns="36000" rtlCol="0" anchor="ctr">
              <a:noAutofit/>
            </a:bodyPr>
            <a:lstStyle/>
            <a:p>
              <a:pPr algn="ctr" rtl="0"/>
              <a:endParaRPr lang="en-GB" sz="1050" b="1" dirty="0">
                <a:solidFill>
                  <a:schemeClr val="accent1"/>
                </a:solidFill>
                <a:latin typeface="+mn-lt"/>
                <a:cs typeface="Arial" pitchFamily="34" charset="0"/>
              </a:endParaRPr>
            </a:p>
          </p:txBody>
        </p:sp>
        <p:cxnSp>
          <p:nvCxnSpPr>
            <p:cNvPr id="76" name="Straight Connector 49"/>
            <p:cNvCxnSpPr/>
            <p:nvPr/>
          </p:nvCxnSpPr>
          <p:spPr>
            <a:xfrm flipV="1">
              <a:off x="5901848" y="346790"/>
              <a:ext cx="0" cy="489922"/>
            </a:xfrm>
            <a:prstGeom prst="line">
              <a:avLst/>
            </a:prstGeom>
            <a:grpFill/>
          </p:spPr>
          <p:style>
            <a:lnRef idx="1">
              <a:schemeClr val="accent1"/>
            </a:lnRef>
            <a:fillRef idx="0">
              <a:schemeClr val="accent1"/>
            </a:fillRef>
            <a:effectRef idx="0">
              <a:schemeClr val="accent1"/>
            </a:effectRef>
            <a:fontRef idx="minor">
              <a:schemeClr val="tx1"/>
            </a:fontRef>
          </p:style>
        </p:cxnSp>
        <p:cxnSp>
          <p:nvCxnSpPr>
            <p:cNvPr id="77" name="Straight Connector 52"/>
            <p:cNvCxnSpPr/>
            <p:nvPr/>
          </p:nvCxnSpPr>
          <p:spPr>
            <a:xfrm flipV="1">
              <a:off x="7544960" y="346790"/>
              <a:ext cx="0" cy="489922"/>
            </a:xfrm>
            <a:prstGeom prst="line">
              <a:avLst/>
            </a:prstGeom>
            <a:grpFill/>
          </p:spPr>
          <p:style>
            <a:lnRef idx="1">
              <a:schemeClr val="accent1"/>
            </a:lnRef>
            <a:fillRef idx="0">
              <a:schemeClr val="accent1"/>
            </a:fillRef>
            <a:effectRef idx="0">
              <a:schemeClr val="accent1"/>
            </a:effectRef>
            <a:fontRef idx="minor">
              <a:schemeClr val="tx1"/>
            </a:fontRef>
          </p:style>
        </p:cxnSp>
      </p:grpSp>
      <p:sp>
        <p:nvSpPr>
          <p:cNvPr id="78" name="TextBox 46"/>
          <p:cNvSpPr txBox="1"/>
          <p:nvPr/>
        </p:nvSpPr>
        <p:spPr>
          <a:xfrm>
            <a:off x="4572000" y="3687126"/>
            <a:ext cx="651381" cy="276999"/>
          </a:xfrm>
          <a:prstGeom prst="rect">
            <a:avLst/>
          </a:prstGeom>
          <a:noFill/>
        </p:spPr>
        <p:txBody>
          <a:bodyPr wrap="square" rtlCol="0">
            <a:spAutoFit/>
          </a:bodyPr>
          <a:lstStyle/>
          <a:p>
            <a:pPr rtl="0"/>
            <a:r>
              <a:rPr lang="ru-RU" sz="1200">
                <a:latin typeface="+mn-lt"/>
                <a:cs typeface="Arial" pitchFamily="34" charset="0"/>
              </a:rPr>
              <a:t>RFP</a:t>
            </a:r>
          </a:p>
        </p:txBody>
      </p:sp>
      <p:sp>
        <p:nvSpPr>
          <p:cNvPr id="79" name="TextBox 47"/>
          <p:cNvSpPr txBox="1"/>
          <p:nvPr/>
        </p:nvSpPr>
        <p:spPr>
          <a:xfrm>
            <a:off x="5345095" y="3687127"/>
            <a:ext cx="972478" cy="276999"/>
          </a:xfrm>
          <a:prstGeom prst="rect">
            <a:avLst/>
          </a:prstGeom>
          <a:noFill/>
        </p:spPr>
        <p:txBody>
          <a:bodyPr wrap="square" rtlCol="0">
            <a:spAutoFit/>
          </a:bodyPr>
          <a:lstStyle/>
          <a:p>
            <a:pPr rtl="0"/>
            <a:r>
              <a:rPr lang="ru-RU" sz="1200" dirty="0">
                <a:latin typeface="+mn-lt"/>
                <a:cs typeface="Arial" pitchFamily="34" charset="0"/>
              </a:rPr>
              <a:t>Submittal</a:t>
            </a:r>
          </a:p>
        </p:txBody>
      </p:sp>
      <p:sp>
        <p:nvSpPr>
          <p:cNvPr id="81" name="Chevron 80"/>
          <p:cNvSpPr/>
          <p:nvPr/>
        </p:nvSpPr>
        <p:spPr>
          <a:xfrm>
            <a:off x="3366540" y="4418236"/>
            <a:ext cx="1277468" cy="337217"/>
          </a:xfrm>
          <a:prstGeom prst="chevron">
            <a:avLst>
              <a:gd name="adj" fmla="val 28978"/>
            </a:avLst>
          </a:prstGeom>
          <a:solidFill>
            <a:srgbClr val="9CBCCB"/>
          </a:solidFill>
          <a:ln>
            <a:solidFill>
              <a:schemeClr val="accent1"/>
            </a:solidFill>
            <a:prstDash val="dashDot"/>
          </a:ln>
        </p:spPr>
        <p:txBody>
          <a:bodyPr wrap="square" lIns="36000" rIns="36000" rtlCol="0" anchor="ctr">
            <a:noAutofit/>
          </a:bodyPr>
          <a:lstStyle/>
          <a:p>
            <a:pPr algn="ctr" rtl="0"/>
            <a:r>
              <a:rPr lang="ru-RU" sz="1050" b="1" dirty="0">
                <a:solidFill>
                  <a:schemeClr val="accent1"/>
                </a:solidFill>
                <a:latin typeface="+mn-lt"/>
                <a:cs typeface="Arial" pitchFamily="34" charset="0"/>
              </a:rPr>
              <a:t>MRCE, 50</a:t>
            </a:r>
            <a:endParaRPr lang="en-GB" sz="1050" b="1" dirty="0">
              <a:solidFill>
                <a:schemeClr val="accent1"/>
              </a:solidFill>
              <a:latin typeface="+mn-lt"/>
              <a:cs typeface="Arial" pitchFamily="34" charset="0"/>
            </a:endParaRPr>
          </a:p>
        </p:txBody>
      </p:sp>
      <p:pic>
        <p:nvPicPr>
          <p:cNvPr id="83" name="Picture 4" descr="Image of National Fla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5326344"/>
            <a:ext cx="603722" cy="379828"/>
          </a:xfrm>
          <a:prstGeom prst="round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84" name="Picture 10" descr="Image of National Fla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6414" y="4396930"/>
            <a:ext cx="603723" cy="379828"/>
          </a:xfrm>
          <a:prstGeom prst="round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39" name="Chevron 38"/>
          <p:cNvSpPr/>
          <p:nvPr/>
        </p:nvSpPr>
        <p:spPr>
          <a:xfrm>
            <a:off x="3366540" y="3987172"/>
            <a:ext cx="1277468" cy="337217"/>
          </a:xfrm>
          <a:prstGeom prst="chevron">
            <a:avLst>
              <a:gd name="adj" fmla="val 28978"/>
            </a:avLst>
          </a:prstGeom>
          <a:solidFill>
            <a:srgbClr val="9CBCCB"/>
          </a:solidFill>
          <a:ln>
            <a:solidFill>
              <a:schemeClr val="accent1"/>
            </a:solidFill>
            <a:prstDash val="dashDot"/>
          </a:ln>
        </p:spPr>
        <p:txBody>
          <a:bodyPr wrap="square" lIns="36000" rIns="36000" rtlCol="0" anchor="ctr">
            <a:noAutofit/>
          </a:bodyPr>
          <a:lstStyle/>
          <a:p>
            <a:pPr algn="ctr" rtl="0"/>
            <a:r>
              <a:rPr lang="ru-RU" sz="1050" b="1">
                <a:solidFill>
                  <a:schemeClr val="accent1"/>
                </a:solidFill>
                <a:latin typeface="+mn-lt"/>
                <a:cs typeface="Arial" pitchFamily="34" charset="0"/>
              </a:rPr>
              <a:t>ONCF, 25</a:t>
            </a:r>
            <a:endParaRPr lang="en-GB" sz="1050" b="1" dirty="0">
              <a:solidFill>
                <a:schemeClr val="accent1"/>
              </a:solidFill>
              <a:latin typeface="+mn-lt"/>
              <a:cs typeface="Arial" pitchFamily="34" charset="0"/>
            </a:endParaRPr>
          </a:p>
        </p:txBody>
      </p:sp>
      <p:pic>
        <p:nvPicPr>
          <p:cNvPr id="20484"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6414" y="3960225"/>
            <a:ext cx="603723" cy="391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9028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ru-RU" dirty="0"/>
              <a:t>Электровозы </a:t>
            </a:r>
            <a:r>
              <a:rPr lang="ru-RU" dirty="0" err="1"/>
              <a:t>Prima</a:t>
            </a:r>
            <a:r>
              <a:rPr lang="ru-RU" dirty="0"/>
              <a:t> Индия</a:t>
            </a:r>
            <a:endParaRPr lang="en-GB" dirty="0"/>
          </a:p>
        </p:txBody>
      </p:sp>
      <p:sp>
        <p:nvSpPr>
          <p:cNvPr id="27" name="Content Placeholder 26"/>
          <p:cNvSpPr>
            <a:spLocks noGrp="1"/>
          </p:cNvSpPr>
          <p:nvPr>
            <p:ph sz="quarter" idx="10"/>
          </p:nvPr>
        </p:nvSpPr>
        <p:spPr>
          <a:xfrm>
            <a:off x="2555776" y="1864920"/>
            <a:ext cx="6336704" cy="4300384"/>
          </a:xfrm>
        </p:spPr>
        <p:txBody>
          <a:bodyPr rtlCol="0"/>
          <a:lstStyle/>
          <a:p>
            <a:pPr rtl="0"/>
            <a:r>
              <a:rPr lang="ru-RU" dirty="0"/>
              <a:t>Разработка “</a:t>
            </a:r>
            <a:r>
              <a:rPr lang="ru-RU" dirty="0">
                <a:solidFill>
                  <a:schemeClr val="accent1"/>
                </a:solidFill>
              </a:rPr>
              <a:t>Четко адаптированного</a:t>
            </a:r>
            <a:r>
              <a:rPr lang="ru-RU" dirty="0"/>
              <a:t>” локомотива в портфолио Alstom</a:t>
            </a:r>
            <a:endParaRPr lang="en-GB" dirty="0"/>
          </a:p>
          <a:p>
            <a:pPr rtl="0"/>
            <a:r>
              <a:rPr lang="ru-RU" dirty="0"/>
              <a:t>Размещение и укрепление </a:t>
            </a:r>
            <a:r>
              <a:rPr lang="ru-RU" dirty="0">
                <a:solidFill>
                  <a:schemeClr val="accent1"/>
                </a:solidFill>
              </a:rPr>
              <a:t>новой панели поставщиков </a:t>
            </a:r>
            <a:r>
              <a:rPr lang="ru-RU" dirty="0"/>
              <a:t>и </a:t>
            </a:r>
            <a:r>
              <a:rPr lang="ru-RU" dirty="0">
                <a:solidFill>
                  <a:schemeClr val="accent1"/>
                </a:solidFill>
              </a:rPr>
              <a:t>производителей компонентов с низкой стоимостью производства</a:t>
            </a:r>
            <a:r>
              <a:rPr lang="ru-RU" dirty="0"/>
              <a:t>, которые могли бы использоваться для снижения стоимости электровозов Prima </a:t>
            </a:r>
          </a:p>
          <a:p>
            <a:pPr lvl="1" rtl="0"/>
            <a:r>
              <a:rPr lang="ru-RU" dirty="0"/>
              <a:t>Knorr Bremse</a:t>
            </a:r>
            <a:endParaRPr lang="en-GB" dirty="0" smtClean="0"/>
          </a:p>
          <a:p>
            <a:pPr lvl="1" rtl="0"/>
            <a:r>
              <a:rPr lang="ru-RU" dirty="0"/>
              <a:t>ABB</a:t>
            </a:r>
          </a:p>
          <a:p>
            <a:pPr lvl="1" rtl="0"/>
            <a:r>
              <a:rPr lang="ru-RU" dirty="0"/>
              <a:t>… адаптация в Индии</a:t>
            </a:r>
          </a:p>
          <a:p>
            <a:pPr rtl="0"/>
            <a:r>
              <a:rPr lang="ru-RU" dirty="0"/>
              <a:t>Размещение </a:t>
            </a:r>
            <a:r>
              <a:rPr lang="ru-RU" dirty="0">
                <a:solidFill>
                  <a:schemeClr val="accent1"/>
                </a:solidFill>
              </a:rPr>
              <a:t>конструкторского и производственного отдела в Бангалоре</a:t>
            </a:r>
            <a:r>
              <a:rPr lang="ru-RU" dirty="0"/>
              <a:t>, которые будет сотрудничать с командами Сент-Уэна и Бельфора по другим тендерам/проектам для снижения </a:t>
            </a:r>
            <a:r>
              <a:rPr lang="ru-RU" dirty="0">
                <a:solidFill>
                  <a:schemeClr val="accent1"/>
                </a:solidFill>
              </a:rPr>
              <a:t>пиковой нагрузки</a:t>
            </a:r>
            <a:endParaRPr lang="en-GB" dirty="0">
              <a:solidFill>
                <a:schemeClr val="accent1"/>
              </a:solidFill>
            </a:endParaRPr>
          </a:p>
          <a:p>
            <a:pPr rtl="0"/>
            <a:endParaRPr lang="en-GB" dirty="0"/>
          </a:p>
        </p:txBody>
      </p:sp>
      <p:sp>
        <p:nvSpPr>
          <p:cNvPr id="28" name="Text Placeholder 27"/>
          <p:cNvSpPr>
            <a:spLocks noGrp="1"/>
          </p:cNvSpPr>
          <p:nvPr>
            <p:ph type="body" sz="quarter" idx="11"/>
          </p:nvPr>
        </p:nvSpPr>
        <p:spPr>
          <a:xfrm>
            <a:off x="2411760" y="1341438"/>
            <a:ext cx="6266040" cy="358775"/>
          </a:xfrm>
        </p:spPr>
        <p:txBody>
          <a:bodyPr rtlCol="0"/>
          <a:lstStyle/>
          <a:p>
            <a:pPr marL="0" indent="0" algn="ctr" rtl="0">
              <a:buNone/>
            </a:pPr>
            <a:r>
              <a:rPr lang="ru-RU">
                <a:solidFill>
                  <a:schemeClr val="accent1"/>
                </a:solidFill>
              </a:rPr>
              <a:t>Возможность снижения стоимости</a:t>
            </a:r>
            <a:endParaRPr lang="en-GB" dirty="0">
              <a:solidFill>
                <a:schemeClr val="accent1"/>
              </a:solidFill>
            </a:endParaRPr>
          </a:p>
        </p:txBody>
      </p:sp>
      <p:sp>
        <p:nvSpPr>
          <p:cNvPr id="3" name="Rectangle 2"/>
          <p:cNvSpPr/>
          <p:nvPr/>
        </p:nvSpPr>
        <p:spPr bwMode="auto">
          <a:xfrm>
            <a:off x="215107" y="1340768"/>
            <a:ext cx="2196653" cy="4608512"/>
          </a:xfrm>
          <a:prstGeom prst="rect">
            <a:avLst/>
          </a:prstGeom>
          <a:solidFill>
            <a:srgbClr val="02356F">
              <a:alpha val="69804"/>
            </a:srgbClr>
          </a:solidFill>
          <a:ln>
            <a:solidFill>
              <a:schemeClr val="bg1"/>
            </a:solidFill>
          </a:ln>
          <a:effectLst>
            <a:outerShdw blurRad="50800" dist="38100" dir="8100000" algn="tr"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72000" tIns="72000" rIns="72000" bIns="72000" numCol="1" rtlCol="0" anchor="t" anchorCtr="0" compatLnSpc="1">
            <a:prstTxWarp prst="textNoShape">
              <a:avLst/>
            </a:prstTxWarp>
          </a:bodyPr>
          <a:lstStyle/>
          <a:p>
            <a:pPr marR="0" defTabSz="914400" rtl="0" eaLnBrk="1" fontAlgn="base" latinLnBrk="0" hangingPunct="1">
              <a:lnSpc>
                <a:spcPct val="90000"/>
              </a:lnSpc>
              <a:spcBef>
                <a:spcPts val="1000"/>
              </a:spcBef>
              <a:spcAft>
                <a:spcPts val="600"/>
              </a:spcAft>
              <a:buClr>
                <a:srgbClr val="1B5CA5"/>
              </a:buClr>
              <a:buSzTx/>
              <a:buNone/>
              <a:tabLst>
                <a:tab pos="180975" algn="l"/>
              </a:tabLst>
            </a:pPr>
            <a:r>
              <a:rPr lang="ru-RU" sz="1400" b="0" i="1" u="none" strike="noStrike" cap="none" normalizeH="0" dirty="0">
                <a:ln>
                  <a:noFill/>
                </a:ln>
                <a:solidFill>
                  <a:schemeClr val="bg1"/>
                </a:solidFill>
                <a:effectLst/>
                <a:latin typeface="Arial" panose="020B0604020202020204" pitchFamily="34" charset="0"/>
                <a:cs typeface="Arial" panose="020B0604020202020204" pitchFamily="34" charset="0"/>
              </a:rPr>
              <a:t>Грузовые</a:t>
            </a:r>
          </a:p>
        </p:txBody>
      </p:sp>
      <p:grpSp>
        <p:nvGrpSpPr>
          <p:cNvPr id="4" name="Group 3"/>
          <p:cNvGrpSpPr/>
          <p:nvPr/>
        </p:nvGrpSpPr>
        <p:grpSpPr>
          <a:xfrm>
            <a:off x="447555" y="1772816"/>
            <a:ext cx="1554154" cy="180812"/>
            <a:chOff x="614089" y="2421228"/>
            <a:chExt cx="7823025" cy="910141"/>
          </a:xfrm>
          <a:effectLst>
            <a:glow rad="101600">
              <a:schemeClr val="bg1">
                <a:alpha val="40000"/>
              </a:schemeClr>
            </a:glow>
          </a:effectLst>
        </p:grpSpPr>
        <p:sp>
          <p:nvSpPr>
            <p:cNvPr id="5" name="Rectangle 4"/>
            <p:cNvSpPr/>
            <p:nvPr/>
          </p:nvSpPr>
          <p:spPr>
            <a:xfrm>
              <a:off x="4479203" y="2492896"/>
              <a:ext cx="92797" cy="636539"/>
            </a:xfrm>
            <a:prstGeom prst="rect">
              <a:avLst/>
            </a:prstGeom>
            <a:solidFill>
              <a:schemeClr val="bg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nvGrpSpPr>
            <p:cNvPr id="6" name="Group 5"/>
            <p:cNvGrpSpPr/>
            <p:nvPr/>
          </p:nvGrpSpPr>
          <p:grpSpPr>
            <a:xfrm>
              <a:off x="1115636" y="3047215"/>
              <a:ext cx="864229" cy="284154"/>
              <a:chOff x="4630903" y="3120544"/>
              <a:chExt cx="864229" cy="284154"/>
            </a:xfrm>
          </p:grpSpPr>
          <p:sp>
            <p:nvSpPr>
              <p:cNvPr id="23" name="Rectangle 22"/>
              <p:cNvSpPr/>
              <p:nvPr/>
            </p:nvSpPr>
            <p:spPr>
              <a:xfrm>
                <a:off x="4630903" y="3120544"/>
                <a:ext cx="86422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4" name="Oval 23"/>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5" name="Oval 24"/>
              <p:cNvSpPr/>
              <p:nvPr/>
            </p:nvSpPr>
            <p:spPr>
              <a:xfrm>
                <a:off x="52557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7" name="Group 6"/>
            <p:cNvGrpSpPr/>
            <p:nvPr/>
          </p:nvGrpSpPr>
          <p:grpSpPr>
            <a:xfrm>
              <a:off x="3432998" y="3047215"/>
              <a:ext cx="864229" cy="284154"/>
              <a:chOff x="4630903" y="3120544"/>
              <a:chExt cx="864229" cy="284154"/>
            </a:xfrm>
          </p:grpSpPr>
          <p:sp>
            <p:nvSpPr>
              <p:cNvPr id="20" name="Rectangle 19"/>
              <p:cNvSpPr/>
              <p:nvPr/>
            </p:nvSpPr>
            <p:spPr>
              <a:xfrm>
                <a:off x="4630903" y="3120544"/>
                <a:ext cx="86422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1" name="Oval 20"/>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2" name="Oval 21"/>
              <p:cNvSpPr/>
              <p:nvPr/>
            </p:nvSpPr>
            <p:spPr>
              <a:xfrm>
                <a:off x="52557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8" name="Freeform 7"/>
            <p:cNvSpPr/>
            <p:nvPr/>
          </p:nvSpPr>
          <p:spPr>
            <a:xfrm>
              <a:off x="614089" y="2421228"/>
              <a:ext cx="3865114" cy="748938"/>
            </a:xfrm>
            <a:custGeom>
              <a:avLst/>
              <a:gdLst>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911453 w 3911453"/>
                <a:gd name="connsiteY0" fmla="*/ 714103 h 748938"/>
                <a:gd name="connsiteX1" fmla="*/ 436733 w 3911453"/>
                <a:gd name="connsiteY1" fmla="*/ 714103 h 748938"/>
                <a:gd name="connsiteX2" fmla="*/ 401898 w 3911453"/>
                <a:gd name="connsiteY2" fmla="*/ 748938 h 748938"/>
                <a:gd name="connsiteX3" fmla="*/ 53555 w 3911453"/>
                <a:gd name="connsiteY3" fmla="*/ 748938 h 748938"/>
                <a:gd name="connsiteX4" fmla="*/ 53555 w 3911453"/>
                <a:gd name="connsiteY4" fmla="*/ 583475 h 748938"/>
                <a:gd name="connsiteX5" fmla="*/ 114515 w 3911453"/>
                <a:gd name="connsiteY5" fmla="*/ 583475 h 748938"/>
                <a:gd name="connsiteX6" fmla="*/ 79680 w 3911453"/>
                <a:gd name="connsiteY6" fmla="*/ 548640 h 748938"/>
                <a:gd name="connsiteX7" fmla="*/ 79680 w 3911453"/>
                <a:gd name="connsiteY7" fmla="*/ 435429 h 748938"/>
                <a:gd name="connsiteX8" fmla="*/ 367064 w 3911453"/>
                <a:gd name="connsiteY8" fmla="*/ 0 h 748938"/>
                <a:gd name="connsiteX9" fmla="*/ 3911453 w 3911453"/>
                <a:gd name="connsiteY9" fmla="*/ 0 h 748938"/>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874906 w 3874906"/>
                <a:gd name="connsiteY0" fmla="*/ 714103 h 748938"/>
                <a:gd name="connsiteX1" fmla="*/ 400186 w 3874906"/>
                <a:gd name="connsiteY1" fmla="*/ 714103 h 748938"/>
                <a:gd name="connsiteX2" fmla="*/ 365351 w 3874906"/>
                <a:gd name="connsiteY2" fmla="*/ 748938 h 748938"/>
                <a:gd name="connsiteX3" fmla="*/ 17008 w 3874906"/>
                <a:gd name="connsiteY3" fmla="*/ 748938 h 748938"/>
                <a:gd name="connsiteX4" fmla="*/ 17008 w 3874906"/>
                <a:gd name="connsiteY4" fmla="*/ 583475 h 748938"/>
                <a:gd name="connsiteX5" fmla="*/ 77968 w 3874906"/>
                <a:gd name="connsiteY5" fmla="*/ 583475 h 748938"/>
                <a:gd name="connsiteX6" fmla="*/ 43133 w 3874906"/>
                <a:gd name="connsiteY6" fmla="*/ 548640 h 748938"/>
                <a:gd name="connsiteX7" fmla="*/ 16940 w 3874906"/>
                <a:gd name="connsiteY7" fmla="*/ 418760 h 748938"/>
                <a:gd name="connsiteX8" fmla="*/ 330517 w 3874906"/>
                <a:gd name="connsiteY8" fmla="*/ 0 h 748938"/>
                <a:gd name="connsiteX9" fmla="*/ 3874906 w 3874906"/>
                <a:gd name="connsiteY9" fmla="*/ 0 h 748938"/>
                <a:gd name="connsiteX0" fmla="*/ 3866964 w 3866964"/>
                <a:gd name="connsiteY0" fmla="*/ 714103 h 748938"/>
                <a:gd name="connsiteX1" fmla="*/ 392244 w 3866964"/>
                <a:gd name="connsiteY1" fmla="*/ 714103 h 748938"/>
                <a:gd name="connsiteX2" fmla="*/ 357409 w 3866964"/>
                <a:gd name="connsiteY2" fmla="*/ 748938 h 748938"/>
                <a:gd name="connsiteX3" fmla="*/ 9066 w 3866964"/>
                <a:gd name="connsiteY3" fmla="*/ 748938 h 748938"/>
                <a:gd name="connsiteX4" fmla="*/ 9066 w 3866964"/>
                <a:gd name="connsiteY4" fmla="*/ 583475 h 748938"/>
                <a:gd name="connsiteX5" fmla="*/ 70026 w 3866964"/>
                <a:gd name="connsiteY5" fmla="*/ 583475 h 748938"/>
                <a:gd name="connsiteX6" fmla="*/ 35191 w 3866964"/>
                <a:gd name="connsiteY6" fmla="*/ 548640 h 748938"/>
                <a:gd name="connsiteX7" fmla="*/ 8998 w 3866964"/>
                <a:gd name="connsiteY7" fmla="*/ 418760 h 748938"/>
                <a:gd name="connsiteX8" fmla="*/ 322575 w 3866964"/>
                <a:gd name="connsiteY8" fmla="*/ 0 h 748938"/>
                <a:gd name="connsiteX9" fmla="*/ 3866964 w 3866964"/>
                <a:gd name="connsiteY9" fmla="*/ 0 h 748938"/>
                <a:gd name="connsiteX0" fmla="*/ 3862853 w 3862853"/>
                <a:gd name="connsiteY0" fmla="*/ 714103 h 748938"/>
                <a:gd name="connsiteX1" fmla="*/ 388133 w 3862853"/>
                <a:gd name="connsiteY1" fmla="*/ 714103 h 748938"/>
                <a:gd name="connsiteX2" fmla="*/ 353298 w 3862853"/>
                <a:gd name="connsiteY2" fmla="*/ 748938 h 748938"/>
                <a:gd name="connsiteX3" fmla="*/ 4955 w 3862853"/>
                <a:gd name="connsiteY3" fmla="*/ 748938 h 748938"/>
                <a:gd name="connsiteX4" fmla="*/ 4955 w 3862853"/>
                <a:gd name="connsiteY4" fmla="*/ 583475 h 748938"/>
                <a:gd name="connsiteX5" fmla="*/ 65915 w 3862853"/>
                <a:gd name="connsiteY5" fmla="*/ 583475 h 748938"/>
                <a:gd name="connsiteX6" fmla="*/ 31080 w 3862853"/>
                <a:gd name="connsiteY6" fmla="*/ 548640 h 748938"/>
                <a:gd name="connsiteX7" fmla="*/ 9649 w 3862853"/>
                <a:gd name="connsiteY7" fmla="*/ 433048 h 748938"/>
                <a:gd name="connsiteX8" fmla="*/ 318464 w 3862853"/>
                <a:gd name="connsiteY8" fmla="*/ 0 h 748938"/>
                <a:gd name="connsiteX9" fmla="*/ 3862853 w 3862853"/>
                <a:gd name="connsiteY9" fmla="*/ 0 h 748938"/>
                <a:gd name="connsiteX0" fmla="*/ 3871549 w 3871549"/>
                <a:gd name="connsiteY0" fmla="*/ 714103 h 748938"/>
                <a:gd name="connsiteX1" fmla="*/ 396829 w 3871549"/>
                <a:gd name="connsiteY1" fmla="*/ 714103 h 748938"/>
                <a:gd name="connsiteX2" fmla="*/ 361994 w 3871549"/>
                <a:gd name="connsiteY2" fmla="*/ 748938 h 748938"/>
                <a:gd name="connsiteX3" fmla="*/ 13651 w 3871549"/>
                <a:gd name="connsiteY3" fmla="*/ 748938 h 748938"/>
                <a:gd name="connsiteX4" fmla="*/ 13651 w 3871549"/>
                <a:gd name="connsiteY4" fmla="*/ 583475 h 748938"/>
                <a:gd name="connsiteX5" fmla="*/ 74611 w 3871549"/>
                <a:gd name="connsiteY5" fmla="*/ 583475 h 748938"/>
                <a:gd name="connsiteX6" fmla="*/ 39776 w 3871549"/>
                <a:gd name="connsiteY6" fmla="*/ 548640 h 748938"/>
                <a:gd name="connsiteX7" fmla="*/ 18345 w 3871549"/>
                <a:gd name="connsiteY7" fmla="*/ 433048 h 748938"/>
                <a:gd name="connsiteX8" fmla="*/ 327160 w 3871549"/>
                <a:gd name="connsiteY8" fmla="*/ 0 h 748938"/>
                <a:gd name="connsiteX9" fmla="*/ 3871549 w 3871549"/>
                <a:gd name="connsiteY9" fmla="*/ 0 h 748938"/>
                <a:gd name="connsiteX0" fmla="*/ 3871958 w 3871958"/>
                <a:gd name="connsiteY0" fmla="*/ 714103 h 748938"/>
                <a:gd name="connsiteX1" fmla="*/ 397238 w 3871958"/>
                <a:gd name="connsiteY1" fmla="*/ 714103 h 748938"/>
                <a:gd name="connsiteX2" fmla="*/ 362403 w 3871958"/>
                <a:gd name="connsiteY2" fmla="*/ 748938 h 748938"/>
                <a:gd name="connsiteX3" fmla="*/ 14060 w 3871958"/>
                <a:gd name="connsiteY3" fmla="*/ 748938 h 748938"/>
                <a:gd name="connsiteX4" fmla="*/ 14060 w 3871958"/>
                <a:gd name="connsiteY4" fmla="*/ 583475 h 748938"/>
                <a:gd name="connsiteX5" fmla="*/ 75020 w 3871958"/>
                <a:gd name="connsiteY5" fmla="*/ 583475 h 748938"/>
                <a:gd name="connsiteX6" fmla="*/ 40185 w 3871958"/>
                <a:gd name="connsiteY6" fmla="*/ 548640 h 748938"/>
                <a:gd name="connsiteX7" fmla="*/ 18754 w 3871958"/>
                <a:gd name="connsiteY7" fmla="*/ 433048 h 748938"/>
                <a:gd name="connsiteX8" fmla="*/ 327569 w 3871958"/>
                <a:gd name="connsiteY8" fmla="*/ 0 h 748938"/>
                <a:gd name="connsiteX9" fmla="*/ 3871958 w 3871958"/>
                <a:gd name="connsiteY9" fmla="*/ 0 h 748938"/>
                <a:gd name="connsiteX0" fmla="*/ 3877151 w 3877151"/>
                <a:gd name="connsiteY0" fmla="*/ 714103 h 748938"/>
                <a:gd name="connsiteX1" fmla="*/ 402431 w 3877151"/>
                <a:gd name="connsiteY1" fmla="*/ 714103 h 748938"/>
                <a:gd name="connsiteX2" fmla="*/ 367596 w 3877151"/>
                <a:gd name="connsiteY2" fmla="*/ 748938 h 748938"/>
                <a:gd name="connsiteX3" fmla="*/ 19253 w 3877151"/>
                <a:gd name="connsiteY3" fmla="*/ 748938 h 748938"/>
                <a:gd name="connsiteX4" fmla="*/ 19253 w 3877151"/>
                <a:gd name="connsiteY4" fmla="*/ 583475 h 748938"/>
                <a:gd name="connsiteX5" fmla="*/ 80213 w 3877151"/>
                <a:gd name="connsiteY5" fmla="*/ 583475 h 748938"/>
                <a:gd name="connsiteX6" fmla="*/ 28710 w 3877151"/>
                <a:gd name="connsiteY6" fmla="*/ 551021 h 748938"/>
                <a:gd name="connsiteX7" fmla="*/ 23947 w 3877151"/>
                <a:gd name="connsiteY7" fmla="*/ 433048 h 748938"/>
                <a:gd name="connsiteX8" fmla="*/ 332762 w 3877151"/>
                <a:gd name="connsiteY8" fmla="*/ 0 h 748938"/>
                <a:gd name="connsiteX9" fmla="*/ 3877151 w 3877151"/>
                <a:gd name="connsiteY9" fmla="*/ 0 h 748938"/>
                <a:gd name="connsiteX0" fmla="*/ 3874525 w 3874525"/>
                <a:gd name="connsiteY0" fmla="*/ 714103 h 748938"/>
                <a:gd name="connsiteX1" fmla="*/ 399805 w 3874525"/>
                <a:gd name="connsiteY1" fmla="*/ 714103 h 748938"/>
                <a:gd name="connsiteX2" fmla="*/ 364970 w 3874525"/>
                <a:gd name="connsiteY2" fmla="*/ 748938 h 748938"/>
                <a:gd name="connsiteX3" fmla="*/ 16627 w 3874525"/>
                <a:gd name="connsiteY3" fmla="*/ 748938 h 748938"/>
                <a:gd name="connsiteX4" fmla="*/ 16627 w 3874525"/>
                <a:gd name="connsiteY4" fmla="*/ 583475 h 748938"/>
                <a:gd name="connsiteX5" fmla="*/ 77587 w 3874525"/>
                <a:gd name="connsiteY5" fmla="*/ 583475 h 748938"/>
                <a:gd name="connsiteX6" fmla="*/ 26084 w 3874525"/>
                <a:gd name="connsiteY6" fmla="*/ 551021 h 748938"/>
                <a:gd name="connsiteX7" fmla="*/ 21321 w 3874525"/>
                <a:gd name="connsiteY7" fmla="*/ 433048 h 748938"/>
                <a:gd name="connsiteX8" fmla="*/ 330136 w 3874525"/>
                <a:gd name="connsiteY8" fmla="*/ 0 h 748938"/>
                <a:gd name="connsiteX9" fmla="*/ 3874525 w 3874525"/>
                <a:gd name="connsiteY9" fmla="*/ 0 h 748938"/>
                <a:gd name="connsiteX0" fmla="*/ 3863620 w 3863620"/>
                <a:gd name="connsiteY0" fmla="*/ 714103 h 748938"/>
                <a:gd name="connsiteX1" fmla="*/ 388900 w 3863620"/>
                <a:gd name="connsiteY1" fmla="*/ 714103 h 748938"/>
                <a:gd name="connsiteX2" fmla="*/ 354065 w 3863620"/>
                <a:gd name="connsiteY2" fmla="*/ 748938 h 748938"/>
                <a:gd name="connsiteX3" fmla="*/ 5722 w 3863620"/>
                <a:gd name="connsiteY3" fmla="*/ 748938 h 748938"/>
                <a:gd name="connsiteX4" fmla="*/ 5722 w 3863620"/>
                <a:gd name="connsiteY4" fmla="*/ 583475 h 748938"/>
                <a:gd name="connsiteX5" fmla="*/ 66682 w 3863620"/>
                <a:gd name="connsiteY5" fmla="*/ 583475 h 748938"/>
                <a:gd name="connsiteX6" fmla="*/ 10416 w 3863620"/>
                <a:gd name="connsiteY6" fmla="*/ 433048 h 748938"/>
                <a:gd name="connsiteX7" fmla="*/ 319231 w 3863620"/>
                <a:gd name="connsiteY7" fmla="*/ 0 h 748938"/>
                <a:gd name="connsiteX8" fmla="*/ 3863620 w 3863620"/>
                <a:gd name="connsiteY8" fmla="*/ 0 h 748938"/>
                <a:gd name="connsiteX0" fmla="*/ 3870212 w 3870212"/>
                <a:gd name="connsiteY0" fmla="*/ 714103 h 748938"/>
                <a:gd name="connsiteX1" fmla="*/ 395492 w 3870212"/>
                <a:gd name="connsiteY1" fmla="*/ 714103 h 748938"/>
                <a:gd name="connsiteX2" fmla="*/ 360657 w 3870212"/>
                <a:gd name="connsiteY2" fmla="*/ 748938 h 748938"/>
                <a:gd name="connsiteX3" fmla="*/ 12314 w 3870212"/>
                <a:gd name="connsiteY3" fmla="*/ 748938 h 748938"/>
                <a:gd name="connsiteX4" fmla="*/ 12314 w 3870212"/>
                <a:gd name="connsiteY4" fmla="*/ 583475 h 748938"/>
                <a:gd name="connsiteX5" fmla="*/ 73274 w 3870212"/>
                <a:gd name="connsiteY5" fmla="*/ 583475 h 748938"/>
                <a:gd name="connsiteX6" fmla="*/ 9864 w 3870212"/>
                <a:gd name="connsiteY6" fmla="*/ 487817 h 748938"/>
                <a:gd name="connsiteX7" fmla="*/ 325823 w 3870212"/>
                <a:gd name="connsiteY7" fmla="*/ 0 h 748938"/>
                <a:gd name="connsiteX8" fmla="*/ 3870212 w 3870212"/>
                <a:gd name="connsiteY8" fmla="*/ 0 h 748938"/>
                <a:gd name="connsiteX0" fmla="*/ 3860354 w 3860354"/>
                <a:gd name="connsiteY0" fmla="*/ 714103 h 748938"/>
                <a:gd name="connsiteX1" fmla="*/ 385634 w 3860354"/>
                <a:gd name="connsiteY1" fmla="*/ 714103 h 748938"/>
                <a:gd name="connsiteX2" fmla="*/ 350799 w 3860354"/>
                <a:gd name="connsiteY2" fmla="*/ 748938 h 748938"/>
                <a:gd name="connsiteX3" fmla="*/ 2456 w 3860354"/>
                <a:gd name="connsiteY3" fmla="*/ 748938 h 748938"/>
                <a:gd name="connsiteX4" fmla="*/ 2456 w 3860354"/>
                <a:gd name="connsiteY4" fmla="*/ 583475 h 748938"/>
                <a:gd name="connsiteX5" fmla="*/ 63416 w 3860354"/>
                <a:gd name="connsiteY5" fmla="*/ 583475 h 748938"/>
                <a:gd name="connsiteX6" fmla="*/ 6 w 3860354"/>
                <a:gd name="connsiteY6" fmla="*/ 487817 h 748938"/>
                <a:gd name="connsiteX7" fmla="*/ 315965 w 3860354"/>
                <a:gd name="connsiteY7" fmla="*/ 0 h 748938"/>
                <a:gd name="connsiteX8" fmla="*/ 3860354 w 386035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5911 h 748938"/>
                <a:gd name="connsiteX7" fmla="*/ 320725 w 3865114"/>
                <a:gd name="connsiteY7" fmla="*/ 0 h 748938"/>
                <a:gd name="connsiteX8" fmla="*/ 3865114 w 386511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8292 h 748938"/>
                <a:gd name="connsiteX7" fmla="*/ 320725 w 3865114"/>
                <a:gd name="connsiteY7" fmla="*/ 0 h 748938"/>
                <a:gd name="connsiteX8" fmla="*/ 3865114 w 386511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8292 h 748938"/>
                <a:gd name="connsiteX7" fmla="*/ 320725 w 3865114"/>
                <a:gd name="connsiteY7" fmla="*/ 0 h 748938"/>
                <a:gd name="connsiteX8" fmla="*/ 3865114 w 3865114"/>
                <a:gd name="connsiteY8" fmla="*/ 0 h 748938"/>
                <a:gd name="connsiteX9" fmla="*/ 3865114 w 3865114"/>
                <a:gd name="connsiteY9" fmla="*/ 714103 h 74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5114" h="748938">
                  <a:moveTo>
                    <a:pt x="3865114" y="714103"/>
                  </a:moveTo>
                  <a:lnTo>
                    <a:pt x="390394" y="714103"/>
                  </a:lnTo>
                  <a:lnTo>
                    <a:pt x="355559" y="748938"/>
                  </a:lnTo>
                  <a:lnTo>
                    <a:pt x="7216" y="748938"/>
                  </a:lnTo>
                  <a:lnTo>
                    <a:pt x="7216" y="583475"/>
                  </a:lnTo>
                  <a:lnTo>
                    <a:pt x="68176" y="583475"/>
                  </a:lnTo>
                  <a:cubicBezTo>
                    <a:pt x="68958" y="558404"/>
                    <a:pt x="-665" y="582035"/>
                    <a:pt x="4" y="478292"/>
                  </a:cubicBezTo>
                  <a:cubicBezTo>
                    <a:pt x="673" y="374549"/>
                    <a:pt x="258358" y="1133"/>
                    <a:pt x="320725" y="0"/>
                  </a:cubicBezTo>
                  <a:lnTo>
                    <a:pt x="3865114" y="0"/>
                  </a:lnTo>
                  <a:lnTo>
                    <a:pt x="3865114" y="714103"/>
                  </a:lnTo>
                  <a:close/>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rtl="0"/>
              <a:endParaRPr lang="en-GB" sz="1200" b="1" dirty="0">
                <a:latin typeface="Arial" panose="020B0604020202020204" pitchFamily="34" charset="0"/>
              </a:endParaRPr>
            </a:p>
          </p:txBody>
        </p:sp>
        <p:grpSp>
          <p:nvGrpSpPr>
            <p:cNvPr id="9" name="Group 8"/>
            <p:cNvGrpSpPr/>
            <p:nvPr/>
          </p:nvGrpSpPr>
          <p:grpSpPr>
            <a:xfrm flipH="1">
              <a:off x="7071338" y="3047215"/>
              <a:ext cx="864229" cy="284154"/>
              <a:chOff x="4630903" y="3120544"/>
              <a:chExt cx="864229" cy="284154"/>
            </a:xfrm>
          </p:grpSpPr>
          <p:sp>
            <p:nvSpPr>
              <p:cNvPr id="17" name="Rectangle 16"/>
              <p:cNvSpPr/>
              <p:nvPr/>
            </p:nvSpPr>
            <p:spPr>
              <a:xfrm>
                <a:off x="4630903" y="3120544"/>
                <a:ext cx="86422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8" name="Oval 17"/>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9" name="Oval 18"/>
              <p:cNvSpPr/>
              <p:nvPr/>
            </p:nvSpPr>
            <p:spPr>
              <a:xfrm>
                <a:off x="52557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10" name="Group 9"/>
            <p:cNvGrpSpPr/>
            <p:nvPr/>
          </p:nvGrpSpPr>
          <p:grpSpPr>
            <a:xfrm flipH="1">
              <a:off x="4753976" y="3047215"/>
              <a:ext cx="864229" cy="284154"/>
              <a:chOff x="4630903" y="3120544"/>
              <a:chExt cx="864229" cy="284154"/>
            </a:xfrm>
          </p:grpSpPr>
          <p:sp>
            <p:nvSpPr>
              <p:cNvPr id="14" name="Rectangle 13"/>
              <p:cNvSpPr/>
              <p:nvPr/>
            </p:nvSpPr>
            <p:spPr>
              <a:xfrm>
                <a:off x="4630903" y="3120544"/>
                <a:ext cx="86422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5" name="Oval 14"/>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6" name="Oval 15"/>
              <p:cNvSpPr/>
              <p:nvPr/>
            </p:nvSpPr>
            <p:spPr>
              <a:xfrm>
                <a:off x="52557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11" name="Freeform 10"/>
            <p:cNvSpPr/>
            <p:nvPr/>
          </p:nvSpPr>
          <p:spPr>
            <a:xfrm flipH="1">
              <a:off x="4572000" y="2421228"/>
              <a:ext cx="3865114" cy="748938"/>
            </a:xfrm>
            <a:custGeom>
              <a:avLst/>
              <a:gdLst>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911453 w 3911453"/>
                <a:gd name="connsiteY0" fmla="*/ 714103 h 748938"/>
                <a:gd name="connsiteX1" fmla="*/ 436733 w 3911453"/>
                <a:gd name="connsiteY1" fmla="*/ 714103 h 748938"/>
                <a:gd name="connsiteX2" fmla="*/ 401898 w 3911453"/>
                <a:gd name="connsiteY2" fmla="*/ 748938 h 748938"/>
                <a:gd name="connsiteX3" fmla="*/ 53555 w 3911453"/>
                <a:gd name="connsiteY3" fmla="*/ 748938 h 748938"/>
                <a:gd name="connsiteX4" fmla="*/ 53555 w 3911453"/>
                <a:gd name="connsiteY4" fmla="*/ 583475 h 748938"/>
                <a:gd name="connsiteX5" fmla="*/ 114515 w 3911453"/>
                <a:gd name="connsiteY5" fmla="*/ 583475 h 748938"/>
                <a:gd name="connsiteX6" fmla="*/ 79680 w 3911453"/>
                <a:gd name="connsiteY6" fmla="*/ 548640 h 748938"/>
                <a:gd name="connsiteX7" fmla="*/ 79680 w 3911453"/>
                <a:gd name="connsiteY7" fmla="*/ 435429 h 748938"/>
                <a:gd name="connsiteX8" fmla="*/ 367064 w 3911453"/>
                <a:gd name="connsiteY8" fmla="*/ 0 h 748938"/>
                <a:gd name="connsiteX9" fmla="*/ 3911453 w 3911453"/>
                <a:gd name="connsiteY9" fmla="*/ 0 h 748938"/>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874906 w 3874906"/>
                <a:gd name="connsiteY0" fmla="*/ 714103 h 748938"/>
                <a:gd name="connsiteX1" fmla="*/ 400186 w 3874906"/>
                <a:gd name="connsiteY1" fmla="*/ 714103 h 748938"/>
                <a:gd name="connsiteX2" fmla="*/ 365351 w 3874906"/>
                <a:gd name="connsiteY2" fmla="*/ 748938 h 748938"/>
                <a:gd name="connsiteX3" fmla="*/ 17008 w 3874906"/>
                <a:gd name="connsiteY3" fmla="*/ 748938 h 748938"/>
                <a:gd name="connsiteX4" fmla="*/ 17008 w 3874906"/>
                <a:gd name="connsiteY4" fmla="*/ 583475 h 748938"/>
                <a:gd name="connsiteX5" fmla="*/ 77968 w 3874906"/>
                <a:gd name="connsiteY5" fmla="*/ 583475 h 748938"/>
                <a:gd name="connsiteX6" fmla="*/ 43133 w 3874906"/>
                <a:gd name="connsiteY6" fmla="*/ 548640 h 748938"/>
                <a:gd name="connsiteX7" fmla="*/ 16940 w 3874906"/>
                <a:gd name="connsiteY7" fmla="*/ 418760 h 748938"/>
                <a:gd name="connsiteX8" fmla="*/ 330517 w 3874906"/>
                <a:gd name="connsiteY8" fmla="*/ 0 h 748938"/>
                <a:gd name="connsiteX9" fmla="*/ 3874906 w 3874906"/>
                <a:gd name="connsiteY9" fmla="*/ 0 h 748938"/>
                <a:gd name="connsiteX0" fmla="*/ 3866964 w 3866964"/>
                <a:gd name="connsiteY0" fmla="*/ 714103 h 748938"/>
                <a:gd name="connsiteX1" fmla="*/ 392244 w 3866964"/>
                <a:gd name="connsiteY1" fmla="*/ 714103 h 748938"/>
                <a:gd name="connsiteX2" fmla="*/ 357409 w 3866964"/>
                <a:gd name="connsiteY2" fmla="*/ 748938 h 748938"/>
                <a:gd name="connsiteX3" fmla="*/ 9066 w 3866964"/>
                <a:gd name="connsiteY3" fmla="*/ 748938 h 748938"/>
                <a:gd name="connsiteX4" fmla="*/ 9066 w 3866964"/>
                <a:gd name="connsiteY4" fmla="*/ 583475 h 748938"/>
                <a:gd name="connsiteX5" fmla="*/ 70026 w 3866964"/>
                <a:gd name="connsiteY5" fmla="*/ 583475 h 748938"/>
                <a:gd name="connsiteX6" fmla="*/ 35191 w 3866964"/>
                <a:gd name="connsiteY6" fmla="*/ 548640 h 748938"/>
                <a:gd name="connsiteX7" fmla="*/ 8998 w 3866964"/>
                <a:gd name="connsiteY7" fmla="*/ 418760 h 748938"/>
                <a:gd name="connsiteX8" fmla="*/ 322575 w 3866964"/>
                <a:gd name="connsiteY8" fmla="*/ 0 h 748938"/>
                <a:gd name="connsiteX9" fmla="*/ 3866964 w 3866964"/>
                <a:gd name="connsiteY9" fmla="*/ 0 h 748938"/>
                <a:gd name="connsiteX0" fmla="*/ 3862853 w 3862853"/>
                <a:gd name="connsiteY0" fmla="*/ 714103 h 748938"/>
                <a:gd name="connsiteX1" fmla="*/ 388133 w 3862853"/>
                <a:gd name="connsiteY1" fmla="*/ 714103 h 748938"/>
                <a:gd name="connsiteX2" fmla="*/ 353298 w 3862853"/>
                <a:gd name="connsiteY2" fmla="*/ 748938 h 748938"/>
                <a:gd name="connsiteX3" fmla="*/ 4955 w 3862853"/>
                <a:gd name="connsiteY3" fmla="*/ 748938 h 748938"/>
                <a:gd name="connsiteX4" fmla="*/ 4955 w 3862853"/>
                <a:gd name="connsiteY4" fmla="*/ 583475 h 748938"/>
                <a:gd name="connsiteX5" fmla="*/ 65915 w 3862853"/>
                <a:gd name="connsiteY5" fmla="*/ 583475 h 748938"/>
                <a:gd name="connsiteX6" fmla="*/ 31080 w 3862853"/>
                <a:gd name="connsiteY6" fmla="*/ 548640 h 748938"/>
                <a:gd name="connsiteX7" fmla="*/ 9649 w 3862853"/>
                <a:gd name="connsiteY7" fmla="*/ 433048 h 748938"/>
                <a:gd name="connsiteX8" fmla="*/ 318464 w 3862853"/>
                <a:gd name="connsiteY8" fmla="*/ 0 h 748938"/>
                <a:gd name="connsiteX9" fmla="*/ 3862853 w 3862853"/>
                <a:gd name="connsiteY9" fmla="*/ 0 h 748938"/>
                <a:gd name="connsiteX0" fmla="*/ 3871549 w 3871549"/>
                <a:gd name="connsiteY0" fmla="*/ 714103 h 748938"/>
                <a:gd name="connsiteX1" fmla="*/ 396829 w 3871549"/>
                <a:gd name="connsiteY1" fmla="*/ 714103 h 748938"/>
                <a:gd name="connsiteX2" fmla="*/ 361994 w 3871549"/>
                <a:gd name="connsiteY2" fmla="*/ 748938 h 748938"/>
                <a:gd name="connsiteX3" fmla="*/ 13651 w 3871549"/>
                <a:gd name="connsiteY3" fmla="*/ 748938 h 748938"/>
                <a:gd name="connsiteX4" fmla="*/ 13651 w 3871549"/>
                <a:gd name="connsiteY4" fmla="*/ 583475 h 748938"/>
                <a:gd name="connsiteX5" fmla="*/ 74611 w 3871549"/>
                <a:gd name="connsiteY5" fmla="*/ 583475 h 748938"/>
                <a:gd name="connsiteX6" fmla="*/ 39776 w 3871549"/>
                <a:gd name="connsiteY6" fmla="*/ 548640 h 748938"/>
                <a:gd name="connsiteX7" fmla="*/ 18345 w 3871549"/>
                <a:gd name="connsiteY7" fmla="*/ 433048 h 748938"/>
                <a:gd name="connsiteX8" fmla="*/ 327160 w 3871549"/>
                <a:gd name="connsiteY8" fmla="*/ 0 h 748938"/>
                <a:gd name="connsiteX9" fmla="*/ 3871549 w 3871549"/>
                <a:gd name="connsiteY9" fmla="*/ 0 h 748938"/>
                <a:gd name="connsiteX0" fmla="*/ 3871958 w 3871958"/>
                <a:gd name="connsiteY0" fmla="*/ 714103 h 748938"/>
                <a:gd name="connsiteX1" fmla="*/ 397238 w 3871958"/>
                <a:gd name="connsiteY1" fmla="*/ 714103 h 748938"/>
                <a:gd name="connsiteX2" fmla="*/ 362403 w 3871958"/>
                <a:gd name="connsiteY2" fmla="*/ 748938 h 748938"/>
                <a:gd name="connsiteX3" fmla="*/ 14060 w 3871958"/>
                <a:gd name="connsiteY3" fmla="*/ 748938 h 748938"/>
                <a:gd name="connsiteX4" fmla="*/ 14060 w 3871958"/>
                <a:gd name="connsiteY4" fmla="*/ 583475 h 748938"/>
                <a:gd name="connsiteX5" fmla="*/ 75020 w 3871958"/>
                <a:gd name="connsiteY5" fmla="*/ 583475 h 748938"/>
                <a:gd name="connsiteX6" fmla="*/ 40185 w 3871958"/>
                <a:gd name="connsiteY6" fmla="*/ 548640 h 748938"/>
                <a:gd name="connsiteX7" fmla="*/ 18754 w 3871958"/>
                <a:gd name="connsiteY7" fmla="*/ 433048 h 748938"/>
                <a:gd name="connsiteX8" fmla="*/ 327569 w 3871958"/>
                <a:gd name="connsiteY8" fmla="*/ 0 h 748938"/>
                <a:gd name="connsiteX9" fmla="*/ 3871958 w 3871958"/>
                <a:gd name="connsiteY9" fmla="*/ 0 h 748938"/>
                <a:gd name="connsiteX0" fmla="*/ 3877151 w 3877151"/>
                <a:gd name="connsiteY0" fmla="*/ 714103 h 748938"/>
                <a:gd name="connsiteX1" fmla="*/ 402431 w 3877151"/>
                <a:gd name="connsiteY1" fmla="*/ 714103 h 748938"/>
                <a:gd name="connsiteX2" fmla="*/ 367596 w 3877151"/>
                <a:gd name="connsiteY2" fmla="*/ 748938 h 748938"/>
                <a:gd name="connsiteX3" fmla="*/ 19253 w 3877151"/>
                <a:gd name="connsiteY3" fmla="*/ 748938 h 748938"/>
                <a:gd name="connsiteX4" fmla="*/ 19253 w 3877151"/>
                <a:gd name="connsiteY4" fmla="*/ 583475 h 748938"/>
                <a:gd name="connsiteX5" fmla="*/ 80213 w 3877151"/>
                <a:gd name="connsiteY5" fmla="*/ 583475 h 748938"/>
                <a:gd name="connsiteX6" fmla="*/ 28710 w 3877151"/>
                <a:gd name="connsiteY6" fmla="*/ 551021 h 748938"/>
                <a:gd name="connsiteX7" fmla="*/ 23947 w 3877151"/>
                <a:gd name="connsiteY7" fmla="*/ 433048 h 748938"/>
                <a:gd name="connsiteX8" fmla="*/ 332762 w 3877151"/>
                <a:gd name="connsiteY8" fmla="*/ 0 h 748938"/>
                <a:gd name="connsiteX9" fmla="*/ 3877151 w 3877151"/>
                <a:gd name="connsiteY9" fmla="*/ 0 h 748938"/>
                <a:gd name="connsiteX0" fmla="*/ 3874525 w 3874525"/>
                <a:gd name="connsiteY0" fmla="*/ 714103 h 748938"/>
                <a:gd name="connsiteX1" fmla="*/ 399805 w 3874525"/>
                <a:gd name="connsiteY1" fmla="*/ 714103 h 748938"/>
                <a:gd name="connsiteX2" fmla="*/ 364970 w 3874525"/>
                <a:gd name="connsiteY2" fmla="*/ 748938 h 748938"/>
                <a:gd name="connsiteX3" fmla="*/ 16627 w 3874525"/>
                <a:gd name="connsiteY3" fmla="*/ 748938 h 748938"/>
                <a:gd name="connsiteX4" fmla="*/ 16627 w 3874525"/>
                <a:gd name="connsiteY4" fmla="*/ 583475 h 748938"/>
                <a:gd name="connsiteX5" fmla="*/ 77587 w 3874525"/>
                <a:gd name="connsiteY5" fmla="*/ 583475 h 748938"/>
                <a:gd name="connsiteX6" fmla="*/ 26084 w 3874525"/>
                <a:gd name="connsiteY6" fmla="*/ 551021 h 748938"/>
                <a:gd name="connsiteX7" fmla="*/ 21321 w 3874525"/>
                <a:gd name="connsiteY7" fmla="*/ 433048 h 748938"/>
                <a:gd name="connsiteX8" fmla="*/ 330136 w 3874525"/>
                <a:gd name="connsiteY8" fmla="*/ 0 h 748938"/>
                <a:gd name="connsiteX9" fmla="*/ 3874525 w 3874525"/>
                <a:gd name="connsiteY9" fmla="*/ 0 h 748938"/>
                <a:gd name="connsiteX0" fmla="*/ 3863620 w 3863620"/>
                <a:gd name="connsiteY0" fmla="*/ 714103 h 748938"/>
                <a:gd name="connsiteX1" fmla="*/ 388900 w 3863620"/>
                <a:gd name="connsiteY1" fmla="*/ 714103 h 748938"/>
                <a:gd name="connsiteX2" fmla="*/ 354065 w 3863620"/>
                <a:gd name="connsiteY2" fmla="*/ 748938 h 748938"/>
                <a:gd name="connsiteX3" fmla="*/ 5722 w 3863620"/>
                <a:gd name="connsiteY3" fmla="*/ 748938 h 748938"/>
                <a:gd name="connsiteX4" fmla="*/ 5722 w 3863620"/>
                <a:gd name="connsiteY4" fmla="*/ 583475 h 748938"/>
                <a:gd name="connsiteX5" fmla="*/ 66682 w 3863620"/>
                <a:gd name="connsiteY5" fmla="*/ 583475 h 748938"/>
                <a:gd name="connsiteX6" fmla="*/ 10416 w 3863620"/>
                <a:gd name="connsiteY6" fmla="*/ 433048 h 748938"/>
                <a:gd name="connsiteX7" fmla="*/ 319231 w 3863620"/>
                <a:gd name="connsiteY7" fmla="*/ 0 h 748938"/>
                <a:gd name="connsiteX8" fmla="*/ 3863620 w 3863620"/>
                <a:gd name="connsiteY8" fmla="*/ 0 h 748938"/>
                <a:gd name="connsiteX0" fmla="*/ 3870212 w 3870212"/>
                <a:gd name="connsiteY0" fmla="*/ 714103 h 748938"/>
                <a:gd name="connsiteX1" fmla="*/ 395492 w 3870212"/>
                <a:gd name="connsiteY1" fmla="*/ 714103 h 748938"/>
                <a:gd name="connsiteX2" fmla="*/ 360657 w 3870212"/>
                <a:gd name="connsiteY2" fmla="*/ 748938 h 748938"/>
                <a:gd name="connsiteX3" fmla="*/ 12314 w 3870212"/>
                <a:gd name="connsiteY3" fmla="*/ 748938 h 748938"/>
                <a:gd name="connsiteX4" fmla="*/ 12314 w 3870212"/>
                <a:gd name="connsiteY4" fmla="*/ 583475 h 748938"/>
                <a:gd name="connsiteX5" fmla="*/ 73274 w 3870212"/>
                <a:gd name="connsiteY5" fmla="*/ 583475 h 748938"/>
                <a:gd name="connsiteX6" fmla="*/ 9864 w 3870212"/>
                <a:gd name="connsiteY6" fmla="*/ 487817 h 748938"/>
                <a:gd name="connsiteX7" fmla="*/ 325823 w 3870212"/>
                <a:gd name="connsiteY7" fmla="*/ 0 h 748938"/>
                <a:gd name="connsiteX8" fmla="*/ 3870212 w 3870212"/>
                <a:gd name="connsiteY8" fmla="*/ 0 h 748938"/>
                <a:gd name="connsiteX0" fmla="*/ 3860354 w 3860354"/>
                <a:gd name="connsiteY0" fmla="*/ 714103 h 748938"/>
                <a:gd name="connsiteX1" fmla="*/ 385634 w 3860354"/>
                <a:gd name="connsiteY1" fmla="*/ 714103 h 748938"/>
                <a:gd name="connsiteX2" fmla="*/ 350799 w 3860354"/>
                <a:gd name="connsiteY2" fmla="*/ 748938 h 748938"/>
                <a:gd name="connsiteX3" fmla="*/ 2456 w 3860354"/>
                <a:gd name="connsiteY3" fmla="*/ 748938 h 748938"/>
                <a:gd name="connsiteX4" fmla="*/ 2456 w 3860354"/>
                <a:gd name="connsiteY4" fmla="*/ 583475 h 748938"/>
                <a:gd name="connsiteX5" fmla="*/ 63416 w 3860354"/>
                <a:gd name="connsiteY5" fmla="*/ 583475 h 748938"/>
                <a:gd name="connsiteX6" fmla="*/ 6 w 3860354"/>
                <a:gd name="connsiteY6" fmla="*/ 487817 h 748938"/>
                <a:gd name="connsiteX7" fmla="*/ 315965 w 3860354"/>
                <a:gd name="connsiteY7" fmla="*/ 0 h 748938"/>
                <a:gd name="connsiteX8" fmla="*/ 3860354 w 386035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5911 h 748938"/>
                <a:gd name="connsiteX7" fmla="*/ 320725 w 3865114"/>
                <a:gd name="connsiteY7" fmla="*/ 0 h 748938"/>
                <a:gd name="connsiteX8" fmla="*/ 3865114 w 386511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8292 h 748938"/>
                <a:gd name="connsiteX7" fmla="*/ 320725 w 3865114"/>
                <a:gd name="connsiteY7" fmla="*/ 0 h 748938"/>
                <a:gd name="connsiteX8" fmla="*/ 3865114 w 386511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8292 h 748938"/>
                <a:gd name="connsiteX7" fmla="*/ 320725 w 3865114"/>
                <a:gd name="connsiteY7" fmla="*/ 0 h 748938"/>
                <a:gd name="connsiteX8" fmla="*/ 3865114 w 3865114"/>
                <a:gd name="connsiteY8" fmla="*/ 0 h 748938"/>
                <a:gd name="connsiteX9" fmla="*/ 3865114 w 3865114"/>
                <a:gd name="connsiteY9" fmla="*/ 714103 h 74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5114" h="748938">
                  <a:moveTo>
                    <a:pt x="3865114" y="714103"/>
                  </a:moveTo>
                  <a:lnTo>
                    <a:pt x="390394" y="714103"/>
                  </a:lnTo>
                  <a:lnTo>
                    <a:pt x="355559" y="748938"/>
                  </a:lnTo>
                  <a:lnTo>
                    <a:pt x="7216" y="748938"/>
                  </a:lnTo>
                  <a:lnTo>
                    <a:pt x="7216" y="583475"/>
                  </a:lnTo>
                  <a:lnTo>
                    <a:pt x="68176" y="583475"/>
                  </a:lnTo>
                  <a:cubicBezTo>
                    <a:pt x="68958" y="558404"/>
                    <a:pt x="-665" y="582035"/>
                    <a:pt x="4" y="478292"/>
                  </a:cubicBezTo>
                  <a:cubicBezTo>
                    <a:pt x="673" y="374549"/>
                    <a:pt x="258358" y="1133"/>
                    <a:pt x="320725" y="0"/>
                  </a:cubicBezTo>
                  <a:lnTo>
                    <a:pt x="3865114" y="0"/>
                  </a:lnTo>
                  <a:lnTo>
                    <a:pt x="3865114" y="714103"/>
                  </a:lnTo>
                  <a:close/>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rtl="0"/>
              <a:endParaRPr lang="en-GB" sz="1200" b="1" dirty="0">
                <a:latin typeface="Arial" panose="020B0604020202020204" pitchFamily="34" charset="0"/>
              </a:endParaRPr>
            </a:p>
          </p:txBody>
        </p:sp>
        <p:sp>
          <p:nvSpPr>
            <p:cNvPr id="12" name="Freeform 11"/>
            <p:cNvSpPr/>
            <p:nvPr/>
          </p:nvSpPr>
          <p:spPr>
            <a:xfrm>
              <a:off x="882109" y="2583607"/>
              <a:ext cx="123825" cy="130175"/>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3" name="Freeform 12"/>
            <p:cNvSpPr/>
            <p:nvPr/>
          </p:nvSpPr>
          <p:spPr>
            <a:xfrm flipH="1">
              <a:off x="8045269" y="2583607"/>
              <a:ext cx="123825" cy="130175"/>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pic>
        <p:nvPicPr>
          <p:cNvPr id="1026" name="Image 4101" descr="image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325" y="2132856"/>
            <a:ext cx="2100486" cy="130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573016"/>
            <a:ext cx="2077296" cy="213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9363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ru-RU"/>
              <a:t>Электровозы Prima Индия</a:t>
            </a:r>
            <a:endParaRPr lang="en-GB" dirty="0"/>
          </a:p>
        </p:txBody>
      </p:sp>
      <p:sp>
        <p:nvSpPr>
          <p:cNvPr id="27" name="Content Placeholder 26"/>
          <p:cNvSpPr>
            <a:spLocks noGrp="1"/>
          </p:cNvSpPr>
          <p:nvPr>
            <p:ph sz="quarter" idx="10"/>
          </p:nvPr>
        </p:nvSpPr>
        <p:spPr>
          <a:xfrm>
            <a:off x="2555776" y="1864920"/>
            <a:ext cx="6336704" cy="4300384"/>
          </a:xfrm>
        </p:spPr>
        <p:txBody>
          <a:bodyPr rtlCol="0"/>
          <a:lstStyle/>
          <a:p>
            <a:pPr rtl="0"/>
            <a:r>
              <a:rPr lang="ru-RU">
                <a:solidFill>
                  <a:schemeClr val="accent1"/>
                </a:solidFill>
              </a:rPr>
              <a:t>Обязательная</a:t>
            </a:r>
            <a:r>
              <a:rPr lang="ru-RU"/>
              <a:t> адаптация </a:t>
            </a:r>
            <a:r>
              <a:rPr lang="ru-RU">
                <a:solidFill>
                  <a:schemeClr val="accent1"/>
                </a:solidFill>
              </a:rPr>
              <a:t>разработки</a:t>
            </a:r>
            <a:r>
              <a:rPr lang="en-GB" dirty="0" smtClean="0"/>
              <a:t/>
            </a:r>
            <a:br>
              <a:rPr lang="en-GB" dirty="0" smtClean="0"/>
            </a:br>
            <a:r>
              <a:rPr lang="ru-RU">
                <a:sym typeface="Wingdings" panose="05000000000000000000" pitchFamily="2" charset="2"/>
              </a:rPr>
              <a:t> </a:t>
            </a:r>
            <a:r>
              <a:rPr lang="ru-RU"/>
              <a:t>Брать то, что</a:t>
            </a:r>
            <a:r>
              <a:rPr lang="ru-RU">
                <a:solidFill>
                  <a:schemeClr val="accent1"/>
                </a:solidFill>
              </a:rPr>
              <a:t> доступно в Индии для</a:t>
            </a:r>
            <a:r>
              <a:rPr lang="ru-RU"/>
              <a:t> разработки  </a:t>
            </a:r>
          </a:p>
          <a:p>
            <a:pPr rtl="0"/>
            <a:r>
              <a:rPr lang="ru-RU"/>
              <a:t>В Сент-Уен внедрена Plateau (Площадка) главным образом для разработки продукта</a:t>
            </a:r>
          </a:p>
          <a:p>
            <a:pPr rtl="0"/>
            <a:r>
              <a:rPr lang="ru-RU"/>
              <a:t>Для повышения компетенции </a:t>
            </a:r>
            <a:r>
              <a:rPr lang="ru-RU">
                <a:solidFill>
                  <a:schemeClr val="accent1"/>
                </a:solidFill>
              </a:rPr>
              <a:t>индийский персонал</a:t>
            </a:r>
            <a:r>
              <a:rPr lang="ru-RU"/>
              <a:t> пройдет обучение </a:t>
            </a:r>
            <a:r>
              <a:rPr lang="ru-RU">
                <a:solidFill>
                  <a:schemeClr val="accent1"/>
                </a:solidFill>
              </a:rPr>
              <a:t>во Франции</a:t>
            </a:r>
            <a:r>
              <a:rPr lang="ru-RU"/>
              <a:t> в центрах подготовки: Сент-Уэн, Бельфор, Ле-крезо, Тарб.</a:t>
            </a:r>
          </a:p>
          <a:p>
            <a:pPr rtl="0"/>
            <a:r>
              <a:rPr lang="ru-RU"/>
              <a:t>Будут созданы </a:t>
            </a:r>
            <a:r>
              <a:rPr lang="ru-RU">
                <a:solidFill>
                  <a:schemeClr val="accent1"/>
                </a:solidFill>
              </a:rPr>
              <a:t>индийско-французские рабочие группы</a:t>
            </a:r>
            <a:r>
              <a:rPr lang="ru-RU"/>
              <a:t> по разработке и индустриализации для совместной работы над проектом:</a:t>
            </a:r>
          </a:p>
          <a:p>
            <a:pPr lvl="1" rtl="0"/>
            <a:r>
              <a:rPr lang="ru-RU">
                <a:solidFill>
                  <a:schemeClr val="accent1"/>
                </a:solidFill>
              </a:rPr>
              <a:t>Индийская команда ведет работу над проектом</a:t>
            </a:r>
            <a:r>
              <a:rPr lang="ru-RU"/>
              <a:t>: близость к клиенту и к местным поставщикам</a:t>
            </a:r>
          </a:p>
          <a:p>
            <a:pPr lvl="1" rtl="0"/>
            <a:r>
              <a:rPr lang="ru-RU">
                <a:solidFill>
                  <a:schemeClr val="accent1"/>
                </a:solidFill>
              </a:rPr>
              <a:t>Французская команда обеспечивает поддержку</a:t>
            </a:r>
            <a:r>
              <a:rPr lang="ru-RU"/>
              <a:t>: благодаря ноу-хау в области электровозов и смежных видов деятельности </a:t>
            </a:r>
          </a:p>
          <a:p>
            <a:pPr rtl="0"/>
            <a:endParaRPr lang="en-GB" dirty="0"/>
          </a:p>
        </p:txBody>
      </p:sp>
      <p:sp>
        <p:nvSpPr>
          <p:cNvPr id="28" name="Text Placeholder 27"/>
          <p:cNvSpPr>
            <a:spLocks noGrp="1"/>
          </p:cNvSpPr>
          <p:nvPr>
            <p:ph type="body" sz="quarter" idx="11"/>
          </p:nvPr>
        </p:nvSpPr>
        <p:spPr>
          <a:xfrm>
            <a:off x="2411760" y="1341438"/>
            <a:ext cx="6266040" cy="358775"/>
          </a:xfrm>
        </p:spPr>
        <p:txBody>
          <a:bodyPr rtlCol="0"/>
          <a:lstStyle/>
          <a:p>
            <a:pPr marL="0" indent="0" algn="ctr" rtl="0">
              <a:buNone/>
            </a:pPr>
            <a:r>
              <a:rPr lang="ru-RU">
                <a:solidFill>
                  <a:schemeClr val="accent1"/>
                </a:solidFill>
              </a:rPr>
              <a:t>Метод работы</a:t>
            </a:r>
          </a:p>
        </p:txBody>
      </p:sp>
      <p:sp>
        <p:nvSpPr>
          <p:cNvPr id="3" name="Rectangle 2"/>
          <p:cNvSpPr/>
          <p:nvPr/>
        </p:nvSpPr>
        <p:spPr bwMode="auto">
          <a:xfrm>
            <a:off x="215107" y="1340768"/>
            <a:ext cx="2196653" cy="4608512"/>
          </a:xfrm>
          <a:prstGeom prst="rect">
            <a:avLst/>
          </a:prstGeom>
          <a:solidFill>
            <a:srgbClr val="02356F">
              <a:alpha val="69804"/>
            </a:srgbClr>
          </a:solidFill>
          <a:ln>
            <a:solidFill>
              <a:schemeClr val="bg1"/>
            </a:solidFill>
          </a:ln>
          <a:effectLst>
            <a:outerShdw blurRad="50800" dist="38100" dir="8100000" algn="tr"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72000" tIns="72000" rIns="72000" bIns="72000" numCol="1" rtlCol="0" anchor="t" anchorCtr="0" compatLnSpc="1">
            <a:prstTxWarp prst="textNoShape">
              <a:avLst/>
            </a:prstTxWarp>
          </a:bodyPr>
          <a:lstStyle/>
          <a:p>
            <a:pPr marR="0" defTabSz="914400" rtl="0" eaLnBrk="1" fontAlgn="base" latinLnBrk="0" hangingPunct="1">
              <a:lnSpc>
                <a:spcPct val="90000"/>
              </a:lnSpc>
              <a:spcBef>
                <a:spcPts val="1000"/>
              </a:spcBef>
              <a:spcAft>
                <a:spcPts val="600"/>
              </a:spcAft>
              <a:buClr>
                <a:srgbClr val="1B5CA5"/>
              </a:buClr>
              <a:buSzTx/>
              <a:buNone/>
              <a:tabLst>
                <a:tab pos="180975" algn="l"/>
              </a:tabLst>
            </a:pPr>
            <a:r>
              <a:rPr lang="ru-RU" sz="1400" b="0" i="1" u="none" strike="noStrike" cap="none" normalizeH="0">
                <a:ln>
                  <a:noFill/>
                </a:ln>
                <a:solidFill>
                  <a:schemeClr val="bg1"/>
                </a:solidFill>
                <a:effectLst/>
                <a:latin typeface="Arial" panose="020B0604020202020204" pitchFamily="34" charset="0"/>
                <a:cs typeface="Arial" panose="020B0604020202020204" pitchFamily="34" charset="0"/>
              </a:rPr>
              <a:t>Грузовые</a:t>
            </a:r>
          </a:p>
        </p:txBody>
      </p:sp>
      <p:grpSp>
        <p:nvGrpSpPr>
          <p:cNvPr id="4" name="Group 3"/>
          <p:cNvGrpSpPr/>
          <p:nvPr/>
        </p:nvGrpSpPr>
        <p:grpSpPr>
          <a:xfrm>
            <a:off x="447555" y="1772816"/>
            <a:ext cx="1554154" cy="180812"/>
            <a:chOff x="614089" y="2421228"/>
            <a:chExt cx="7823025" cy="910141"/>
          </a:xfrm>
          <a:effectLst>
            <a:glow rad="101600">
              <a:schemeClr val="bg1">
                <a:alpha val="40000"/>
              </a:schemeClr>
            </a:glow>
          </a:effectLst>
        </p:grpSpPr>
        <p:sp>
          <p:nvSpPr>
            <p:cNvPr id="5" name="Rectangle 4"/>
            <p:cNvSpPr/>
            <p:nvPr/>
          </p:nvSpPr>
          <p:spPr>
            <a:xfrm>
              <a:off x="4479203" y="2492896"/>
              <a:ext cx="92797" cy="636539"/>
            </a:xfrm>
            <a:prstGeom prst="rect">
              <a:avLst/>
            </a:prstGeom>
            <a:solidFill>
              <a:schemeClr val="bg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nvGrpSpPr>
            <p:cNvPr id="6" name="Group 5"/>
            <p:cNvGrpSpPr/>
            <p:nvPr/>
          </p:nvGrpSpPr>
          <p:grpSpPr>
            <a:xfrm>
              <a:off x="1115636" y="3047215"/>
              <a:ext cx="864229" cy="284154"/>
              <a:chOff x="4630903" y="3120544"/>
              <a:chExt cx="864229" cy="284154"/>
            </a:xfrm>
          </p:grpSpPr>
          <p:sp>
            <p:nvSpPr>
              <p:cNvPr id="23" name="Rectangle 22"/>
              <p:cNvSpPr/>
              <p:nvPr/>
            </p:nvSpPr>
            <p:spPr>
              <a:xfrm>
                <a:off x="4630903" y="3120544"/>
                <a:ext cx="86422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4" name="Oval 23"/>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5" name="Oval 24"/>
              <p:cNvSpPr/>
              <p:nvPr/>
            </p:nvSpPr>
            <p:spPr>
              <a:xfrm>
                <a:off x="52557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7" name="Group 6"/>
            <p:cNvGrpSpPr/>
            <p:nvPr/>
          </p:nvGrpSpPr>
          <p:grpSpPr>
            <a:xfrm>
              <a:off x="3432998" y="3047215"/>
              <a:ext cx="864229" cy="284154"/>
              <a:chOff x="4630903" y="3120544"/>
              <a:chExt cx="864229" cy="284154"/>
            </a:xfrm>
          </p:grpSpPr>
          <p:sp>
            <p:nvSpPr>
              <p:cNvPr id="20" name="Rectangle 19"/>
              <p:cNvSpPr/>
              <p:nvPr/>
            </p:nvSpPr>
            <p:spPr>
              <a:xfrm>
                <a:off x="4630903" y="3120544"/>
                <a:ext cx="86422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1" name="Oval 20"/>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2" name="Oval 21"/>
              <p:cNvSpPr/>
              <p:nvPr/>
            </p:nvSpPr>
            <p:spPr>
              <a:xfrm>
                <a:off x="52557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8" name="Freeform 7"/>
            <p:cNvSpPr/>
            <p:nvPr/>
          </p:nvSpPr>
          <p:spPr>
            <a:xfrm>
              <a:off x="614089" y="2421228"/>
              <a:ext cx="3865114" cy="748938"/>
            </a:xfrm>
            <a:custGeom>
              <a:avLst/>
              <a:gdLst>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911453 w 3911453"/>
                <a:gd name="connsiteY0" fmla="*/ 714103 h 748938"/>
                <a:gd name="connsiteX1" fmla="*/ 436733 w 3911453"/>
                <a:gd name="connsiteY1" fmla="*/ 714103 h 748938"/>
                <a:gd name="connsiteX2" fmla="*/ 401898 w 3911453"/>
                <a:gd name="connsiteY2" fmla="*/ 748938 h 748938"/>
                <a:gd name="connsiteX3" fmla="*/ 53555 w 3911453"/>
                <a:gd name="connsiteY3" fmla="*/ 748938 h 748938"/>
                <a:gd name="connsiteX4" fmla="*/ 53555 w 3911453"/>
                <a:gd name="connsiteY4" fmla="*/ 583475 h 748938"/>
                <a:gd name="connsiteX5" fmla="*/ 114515 w 3911453"/>
                <a:gd name="connsiteY5" fmla="*/ 583475 h 748938"/>
                <a:gd name="connsiteX6" fmla="*/ 79680 w 3911453"/>
                <a:gd name="connsiteY6" fmla="*/ 548640 h 748938"/>
                <a:gd name="connsiteX7" fmla="*/ 79680 w 3911453"/>
                <a:gd name="connsiteY7" fmla="*/ 435429 h 748938"/>
                <a:gd name="connsiteX8" fmla="*/ 367064 w 3911453"/>
                <a:gd name="connsiteY8" fmla="*/ 0 h 748938"/>
                <a:gd name="connsiteX9" fmla="*/ 3911453 w 3911453"/>
                <a:gd name="connsiteY9" fmla="*/ 0 h 748938"/>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874906 w 3874906"/>
                <a:gd name="connsiteY0" fmla="*/ 714103 h 748938"/>
                <a:gd name="connsiteX1" fmla="*/ 400186 w 3874906"/>
                <a:gd name="connsiteY1" fmla="*/ 714103 h 748938"/>
                <a:gd name="connsiteX2" fmla="*/ 365351 w 3874906"/>
                <a:gd name="connsiteY2" fmla="*/ 748938 h 748938"/>
                <a:gd name="connsiteX3" fmla="*/ 17008 w 3874906"/>
                <a:gd name="connsiteY3" fmla="*/ 748938 h 748938"/>
                <a:gd name="connsiteX4" fmla="*/ 17008 w 3874906"/>
                <a:gd name="connsiteY4" fmla="*/ 583475 h 748938"/>
                <a:gd name="connsiteX5" fmla="*/ 77968 w 3874906"/>
                <a:gd name="connsiteY5" fmla="*/ 583475 h 748938"/>
                <a:gd name="connsiteX6" fmla="*/ 43133 w 3874906"/>
                <a:gd name="connsiteY6" fmla="*/ 548640 h 748938"/>
                <a:gd name="connsiteX7" fmla="*/ 16940 w 3874906"/>
                <a:gd name="connsiteY7" fmla="*/ 418760 h 748938"/>
                <a:gd name="connsiteX8" fmla="*/ 330517 w 3874906"/>
                <a:gd name="connsiteY8" fmla="*/ 0 h 748938"/>
                <a:gd name="connsiteX9" fmla="*/ 3874906 w 3874906"/>
                <a:gd name="connsiteY9" fmla="*/ 0 h 748938"/>
                <a:gd name="connsiteX0" fmla="*/ 3866964 w 3866964"/>
                <a:gd name="connsiteY0" fmla="*/ 714103 h 748938"/>
                <a:gd name="connsiteX1" fmla="*/ 392244 w 3866964"/>
                <a:gd name="connsiteY1" fmla="*/ 714103 h 748938"/>
                <a:gd name="connsiteX2" fmla="*/ 357409 w 3866964"/>
                <a:gd name="connsiteY2" fmla="*/ 748938 h 748938"/>
                <a:gd name="connsiteX3" fmla="*/ 9066 w 3866964"/>
                <a:gd name="connsiteY3" fmla="*/ 748938 h 748938"/>
                <a:gd name="connsiteX4" fmla="*/ 9066 w 3866964"/>
                <a:gd name="connsiteY4" fmla="*/ 583475 h 748938"/>
                <a:gd name="connsiteX5" fmla="*/ 70026 w 3866964"/>
                <a:gd name="connsiteY5" fmla="*/ 583475 h 748938"/>
                <a:gd name="connsiteX6" fmla="*/ 35191 w 3866964"/>
                <a:gd name="connsiteY6" fmla="*/ 548640 h 748938"/>
                <a:gd name="connsiteX7" fmla="*/ 8998 w 3866964"/>
                <a:gd name="connsiteY7" fmla="*/ 418760 h 748938"/>
                <a:gd name="connsiteX8" fmla="*/ 322575 w 3866964"/>
                <a:gd name="connsiteY8" fmla="*/ 0 h 748938"/>
                <a:gd name="connsiteX9" fmla="*/ 3866964 w 3866964"/>
                <a:gd name="connsiteY9" fmla="*/ 0 h 748938"/>
                <a:gd name="connsiteX0" fmla="*/ 3862853 w 3862853"/>
                <a:gd name="connsiteY0" fmla="*/ 714103 h 748938"/>
                <a:gd name="connsiteX1" fmla="*/ 388133 w 3862853"/>
                <a:gd name="connsiteY1" fmla="*/ 714103 h 748938"/>
                <a:gd name="connsiteX2" fmla="*/ 353298 w 3862853"/>
                <a:gd name="connsiteY2" fmla="*/ 748938 h 748938"/>
                <a:gd name="connsiteX3" fmla="*/ 4955 w 3862853"/>
                <a:gd name="connsiteY3" fmla="*/ 748938 h 748938"/>
                <a:gd name="connsiteX4" fmla="*/ 4955 w 3862853"/>
                <a:gd name="connsiteY4" fmla="*/ 583475 h 748938"/>
                <a:gd name="connsiteX5" fmla="*/ 65915 w 3862853"/>
                <a:gd name="connsiteY5" fmla="*/ 583475 h 748938"/>
                <a:gd name="connsiteX6" fmla="*/ 31080 w 3862853"/>
                <a:gd name="connsiteY6" fmla="*/ 548640 h 748938"/>
                <a:gd name="connsiteX7" fmla="*/ 9649 w 3862853"/>
                <a:gd name="connsiteY7" fmla="*/ 433048 h 748938"/>
                <a:gd name="connsiteX8" fmla="*/ 318464 w 3862853"/>
                <a:gd name="connsiteY8" fmla="*/ 0 h 748938"/>
                <a:gd name="connsiteX9" fmla="*/ 3862853 w 3862853"/>
                <a:gd name="connsiteY9" fmla="*/ 0 h 748938"/>
                <a:gd name="connsiteX0" fmla="*/ 3871549 w 3871549"/>
                <a:gd name="connsiteY0" fmla="*/ 714103 h 748938"/>
                <a:gd name="connsiteX1" fmla="*/ 396829 w 3871549"/>
                <a:gd name="connsiteY1" fmla="*/ 714103 h 748938"/>
                <a:gd name="connsiteX2" fmla="*/ 361994 w 3871549"/>
                <a:gd name="connsiteY2" fmla="*/ 748938 h 748938"/>
                <a:gd name="connsiteX3" fmla="*/ 13651 w 3871549"/>
                <a:gd name="connsiteY3" fmla="*/ 748938 h 748938"/>
                <a:gd name="connsiteX4" fmla="*/ 13651 w 3871549"/>
                <a:gd name="connsiteY4" fmla="*/ 583475 h 748938"/>
                <a:gd name="connsiteX5" fmla="*/ 74611 w 3871549"/>
                <a:gd name="connsiteY5" fmla="*/ 583475 h 748938"/>
                <a:gd name="connsiteX6" fmla="*/ 39776 w 3871549"/>
                <a:gd name="connsiteY6" fmla="*/ 548640 h 748938"/>
                <a:gd name="connsiteX7" fmla="*/ 18345 w 3871549"/>
                <a:gd name="connsiteY7" fmla="*/ 433048 h 748938"/>
                <a:gd name="connsiteX8" fmla="*/ 327160 w 3871549"/>
                <a:gd name="connsiteY8" fmla="*/ 0 h 748938"/>
                <a:gd name="connsiteX9" fmla="*/ 3871549 w 3871549"/>
                <a:gd name="connsiteY9" fmla="*/ 0 h 748938"/>
                <a:gd name="connsiteX0" fmla="*/ 3871958 w 3871958"/>
                <a:gd name="connsiteY0" fmla="*/ 714103 h 748938"/>
                <a:gd name="connsiteX1" fmla="*/ 397238 w 3871958"/>
                <a:gd name="connsiteY1" fmla="*/ 714103 h 748938"/>
                <a:gd name="connsiteX2" fmla="*/ 362403 w 3871958"/>
                <a:gd name="connsiteY2" fmla="*/ 748938 h 748938"/>
                <a:gd name="connsiteX3" fmla="*/ 14060 w 3871958"/>
                <a:gd name="connsiteY3" fmla="*/ 748938 h 748938"/>
                <a:gd name="connsiteX4" fmla="*/ 14060 w 3871958"/>
                <a:gd name="connsiteY4" fmla="*/ 583475 h 748938"/>
                <a:gd name="connsiteX5" fmla="*/ 75020 w 3871958"/>
                <a:gd name="connsiteY5" fmla="*/ 583475 h 748938"/>
                <a:gd name="connsiteX6" fmla="*/ 40185 w 3871958"/>
                <a:gd name="connsiteY6" fmla="*/ 548640 h 748938"/>
                <a:gd name="connsiteX7" fmla="*/ 18754 w 3871958"/>
                <a:gd name="connsiteY7" fmla="*/ 433048 h 748938"/>
                <a:gd name="connsiteX8" fmla="*/ 327569 w 3871958"/>
                <a:gd name="connsiteY8" fmla="*/ 0 h 748938"/>
                <a:gd name="connsiteX9" fmla="*/ 3871958 w 3871958"/>
                <a:gd name="connsiteY9" fmla="*/ 0 h 748938"/>
                <a:gd name="connsiteX0" fmla="*/ 3877151 w 3877151"/>
                <a:gd name="connsiteY0" fmla="*/ 714103 h 748938"/>
                <a:gd name="connsiteX1" fmla="*/ 402431 w 3877151"/>
                <a:gd name="connsiteY1" fmla="*/ 714103 h 748938"/>
                <a:gd name="connsiteX2" fmla="*/ 367596 w 3877151"/>
                <a:gd name="connsiteY2" fmla="*/ 748938 h 748938"/>
                <a:gd name="connsiteX3" fmla="*/ 19253 w 3877151"/>
                <a:gd name="connsiteY3" fmla="*/ 748938 h 748938"/>
                <a:gd name="connsiteX4" fmla="*/ 19253 w 3877151"/>
                <a:gd name="connsiteY4" fmla="*/ 583475 h 748938"/>
                <a:gd name="connsiteX5" fmla="*/ 80213 w 3877151"/>
                <a:gd name="connsiteY5" fmla="*/ 583475 h 748938"/>
                <a:gd name="connsiteX6" fmla="*/ 28710 w 3877151"/>
                <a:gd name="connsiteY6" fmla="*/ 551021 h 748938"/>
                <a:gd name="connsiteX7" fmla="*/ 23947 w 3877151"/>
                <a:gd name="connsiteY7" fmla="*/ 433048 h 748938"/>
                <a:gd name="connsiteX8" fmla="*/ 332762 w 3877151"/>
                <a:gd name="connsiteY8" fmla="*/ 0 h 748938"/>
                <a:gd name="connsiteX9" fmla="*/ 3877151 w 3877151"/>
                <a:gd name="connsiteY9" fmla="*/ 0 h 748938"/>
                <a:gd name="connsiteX0" fmla="*/ 3874525 w 3874525"/>
                <a:gd name="connsiteY0" fmla="*/ 714103 h 748938"/>
                <a:gd name="connsiteX1" fmla="*/ 399805 w 3874525"/>
                <a:gd name="connsiteY1" fmla="*/ 714103 h 748938"/>
                <a:gd name="connsiteX2" fmla="*/ 364970 w 3874525"/>
                <a:gd name="connsiteY2" fmla="*/ 748938 h 748938"/>
                <a:gd name="connsiteX3" fmla="*/ 16627 w 3874525"/>
                <a:gd name="connsiteY3" fmla="*/ 748938 h 748938"/>
                <a:gd name="connsiteX4" fmla="*/ 16627 w 3874525"/>
                <a:gd name="connsiteY4" fmla="*/ 583475 h 748938"/>
                <a:gd name="connsiteX5" fmla="*/ 77587 w 3874525"/>
                <a:gd name="connsiteY5" fmla="*/ 583475 h 748938"/>
                <a:gd name="connsiteX6" fmla="*/ 26084 w 3874525"/>
                <a:gd name="connsiteY6" fmla="*/ 551021 h 748938"/>
                <a:gd name="connsiteX7" fmla="*/ 21321 w 3874525"/>
                <a:gd name="connsiteY7" fmla="*/ 433048 h 748938"/>
                <a:gd name="connsiteX8" fmla="*/ 330136 w 3874525"/>
                <a:gd name="connsiteY8" fmla="*/ 0 h 748938"/>
                <a:gd name="connsiteX9" fmla="*/ 3874525 w 3874525"/>
                <a:gd name="connsiteY9" fmla="*/ 0 h 748938"/>
                <a:gd name="connsiteX0" fmla="*/ 3863620 w 3863620"/>
                <a:gd name="connsiteY0" fmla="*/ 714103 h 748938"/>
                <a:gd name="connsiteX1" fmla="*/ 388900 w 3863620"/>
                <a:gd name="connsiteY1" fmla="*/ 714103 h 748938"/>
                <a:gd name="connsiteX2" fmla="*/ 354065 w 3863620"/>
                <a:gd name="connsiteY2" fmla="*/ 748938 h 748938"/>
                <a:gd name="connsiteX3" fmla="*/ 5722 w 3863620"/>
                <a:gd name="connsiteY3" fmla="*/ 748938 h 748938"/>
                <a:gd name="connsiteX4" fmla="*/ 5722 w 3863620"/>
                <a:gd name="connsiteY4" fmla="*/ 583475 h 748938"/>
                <a:gd name="connsiteX5" fmla="*/ 66682 w 3863620"/>
                <a:gd name="connsiteY5" fmla="*/ 583475 h 748938"/>
                <a:gd name="connsiteX6" fmla="*/ 10416 w 3863620"/>
                <a:gd name="connsiteY6" fmla="*/ 433048 h 748938"/>
                <a:gd name="connsiteX7" fmla="*/ 319231 w 3863620"/>
                <a:gd name="connsiteY7" fmla="*/ 0 h 748938"/>
                <a:gd name="connsiteX8" fmla="*/ 3863620 w 3863620"/>
                <a:gd name="connsiteY8" fmla="*/ 0 h 748938"/>
                <a:gd name="connsiteX0" fmla="*/ 3870212 w 3870212"/>
                <a:gd name="connsiteY0" fmla="*/ 714103 h 748938"/>
                <a:gd name="connsiteX1" fmla="*/ 395492 w 3870212"/>
                <a:gd name="connsiteY1" fmla="*/ 714103 h 748938"/>
                <a:gd name="connsiteX2" fmla="*/ 360657 w 3870212"/>
                <a:gd name="connsiteY2" fmla="*/ 748938 h 748938"/>
                <a:gd name="connsiteX3" fmla="*/ 12314 w 3870212"/>
                <a:gd name="connsiteY3" fmla="*/ 748938 h 748938"/>
                <a:gd name="connsiteX4" fmla="*/ 12314 w 3870212"/>
                <a:gd name="connsiteY4" fmla="*/ 583475 h 748938"/>
                <a:gd name="connsiteX5" fmla="*/ 73274 w 3870212"/>
                <a:gd name="connsiteY5" fmla="*/ 583475 h 748938"/>
                <a:gd name="connsiteX6" fmla="*/ 9864 w 3870212"/>
                <a:gd name="connsiteY6" fmla="*/ 487817 h 748938"/>
                <a:gd name="connsiteX7" fmla="*/ 325823 w 3870212"/>
                <a:gd name="connsiteY7" fmla="*/ 0 h 748938"/>
                <a:gd name="connsiteX8" fmla="*/ 3870212 w 3870212"/>
                <a:gd name="connsiteY8" fmla="*/ 0 h 748938"/>
                <a:gd name="connsiteX0" fmla="*/ 3860354 w 3860354"/>
                <a:gd name="connsiteY0" fmla="*/ 714103 h 748938"/>
                <a:gd name="connsiteX1" fmla="*/ 385634 w 3860354"/>
                <a:gd name="connsiteY1" fmla="*/ 714103 h 748938"/>
                <a:gd name="connsiteX2" fmla="*/ 350799 w 3860354"/>
                <a:gd name="connsiteY2" fmla="*/ 748938 h 748938"/>
                <a:gd name="connsiteX3" fmla="*/ 2456 w 3860354"/>
                <a:gd name="connsiteY3" fmla="*/ 748938 h 748938"/>
                <a:gd name="connsiteX4" fmla="*/ 2456 w 3860354"/>
                <a:gd name="connsiteY4" fmla="*/ 583475 h 748938"/>
                <a:gd name="connsiteX5" fmla="*/ 63416 w 3860354"/>
                <a:gd name="connsiteY5" fmla="*/ 583475 h 748938"/>
                <a:gd name="connsiteX6" fmla="*/ 6 w 3860354"/>
                <a:gd name="connsiteY6" fmla="*/ 487817 h 748938"/>
                <a:gd name="connsiteX7" fmla="*/ 315965 w 3860354"/>
                <a:gd name="connsiteY7" fmla="*/ 0 h 748938"/>
                <a:gd name="connsiteX8" fmla="*/ 3860354 w 386035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5911 h 748938"/>
                <a:gd name="connsiteX7" fmla="*/ 320725 w 3865114"/>
                <a:gd name="connsiteY7" fmla="*/ 0 h 748938"/>
                <a:gd name="connsiteX8" fmla="*/ 3865114 w 386511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8292 h 748938"/>
                <a:gd name="connsiteX7" fmla="*/ 320725 w 3865114"/>
                <a:gd name="connsiteY7" fmla="*/ 0 h 748938"/>
                <a:gd name="connsiteX8" fmla="*/ 3865114 w 386511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8292 h 748938"/>
                <a:gd name="connsiteX7" fmla="*/ 320725 w 3865114"/>
                <a:gd name="connsiteY7" fmla="*/ 0 h 748938"/>
                <a:gd name="connsiteX8" fmla="*/ 3865114 w 3865114"/>
                <a:gd name="connsiteY8" fmla="*/ 0 h 748938"/>
                <a:gd name="connsiteX9" fmla="*/ 3865114 w 3865114"/>
                <a:gd name="connsiteY9" fmla="*/ 714103 h 74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5114" h="748938">
                  <a:moveTo>
                    <a:pt x="3865114" y="714103"/>
                  </a:moveTo>
                  <a:lnTo>
                    <a:pt x="390394" y="714103"/>
                  </a:lnTo>
                  <a:lnTo>
                    <a:pt x="355559" y="748938"/>
                  </a:lnTo>
                  <a:lnTo>
                    <a:pt x="7216" y="748938"/>
                  </a:lnTo>
                  <a:lnTo>
                    <a:pt x="7216" y="583475"/>
                  </a:lnTo>
                  <a:lnTo>
                    <a:pt x="68176" y="583475"/>
                  </a:lnTo>
                  <a:cubicBezTo>
                    <a:pt x="68958" y="558404"/>
                    <a:pt x="-665" y="582035"/>
                    <a:pt x="4" y="478292"/>
                  </a:cubicBezTo>
                  <a:cubicBezTo>
                    <a:pt x="673" y="374549"/>
                    <a:pt x="258358" y="1133"/>
                    <a:pt x="320725" y="0"/>
                  </a:cubicBezTo>
                  <a:lnTo>
                    <a:pt x="3865114" y="0"/>
                  </a:lnTo>
                  <a:lnTo>
                    <a:pt x="3865114" y="714103"/>
                  </a:lnTo>
                  <a:close/>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rtl="0"/>
              <a:endParaRPr lang="en-GB" sz="1200" b="1" dirty="0">
                <a:latin typeface="Arial" panose="020B0604020202020204" pitchFamily="34" charset="0"/>
              </a:endParaRPr>
            </a:p>
          </p:txBody>
        </p:sp>
        <p:grpSp>
          <p:nvGrpSpPr>
            <p:cNvPr id="9" name="Group 8"/>
            <p:cNvGrpSpPr/>
            <p:nvPr/>
          </p:nvGrpSpPr>
          <p:grpSpPr>
            <a:xfrm flipH="1">
              <a:off x="7071338" y="3047215"/>
              <a:ext cx="864229" cy="284154"/>
              <a:chOff x="4630903" y="3120544"/>
              <a:chExt cx="864229" cy="284154"/>
            </a:xfrm>
          </p:grpSpPr>
          <p:sp>
            <p:nvSpPr>
              <p:cNvPr id="17" name="Rectangle 16"/>
              <p:cNvSpPr/>
              <p:nvPr/>
            </p:nvSpPr>
            <p:spPr>
              <a:xfrm>
                <a:off x="4630903" y="3120544"/>
                <a:ext cx="86422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8" name="Oval 17"/>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9" name="Oval 18"/>
              <p:cNvSpPr/>
              <p:nvPr/>
            </p:nvSpPr>
            <p:spPr>
              <a:xfrm>
                <a:off x="52557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10" name="Group 9"/>
            <p:cNvGrpSpPr/>
            <p:nvPr/>
          </p:nvGrpSpPr>
          <p:grpSpPr>
            <a:xfrm flipH="1">
              <a:off x="4753976" y="3047215"/>
              <a:ext cx="864229" cy="284154"/>
              <a:chOff x="4630903" y="3120544"/>
              <a:chExt cx="864229" cy="284154"/>
            </a:xfrm>
          </p:grpSpPr>
          <p:sp>
            <p:nvSpPr>
              <p:cNvPr id="14" name="Rectangle 13"/>
              <p:cNvSpPr/>
              <p:nvPr/>
            </p:nvSpPr>
            <p:spPr>
              <a:xfrm>
                <a:off x="4630903" y="3120544"/>
                <a:ext cx="86422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5" name="Oval 14"/>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6" name="Oval 15"/>
              <p:cNvSpPr/>
              <p:nvPr/>
            </p:nvSpPr>
            <p:spPr>
              <a:xfrm>
                <a:off x="52557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11" name="Freeform 10"/>
            <p:cNvSpPr/>
            <p:nvPr/>
          </p:nvSpPr>
          <p:spPr>
            <a:xfrm flipH="1">
              <a:off x="4572000" y="2421228"/>
              <a:ext cx="3865114" cy="748938"/>
            </a:xfrm>
            <a:custGeom>
              <a:avLst/>
              <a:gdLst>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911453 w 3911453"/>
                <a:gd name="connsiteY0" fmla="*/ 714103 h 748938"/>
                <a:gd name="connsiteX1" fmla="*/ 436733 w 3911453"/>
                <a:gd name="connsiteY1" fmla="*/ 714103 h 748938"/>
                <a:gd name="connsiteX2" fmla="*/ 401898 w 3911453"/>
                <a:gd name="connsiteY2" fmla="*/ 748938 h 748938"/>
                <a:gd name="connsiteX3" fmla="*/ 53555 w 3911453"/>
                <a:gd name="connsiteY3" fmla="*/ 748938 h 748938"/>
                <a:gd name="connsiteX4" fmla="*/ 53555 w 3911453"/>
                <a:gd name="connsiteY4" fmla="*/ 583475 h 748938"/>
                <a:gd name="connsiteX5" fmla="*/ 114515 w 3911453"/>
                <a:gd name="connsiteY5" fmla="*/ 583475 h 748938"/>
                <a:gd name="connsiteX6" fmla="*/ 79680 w 3911453"/>
                <a:gd name="connsiteY6" fmla="*/ 548640 h 748938"/>
                <a:gd name="connsiteX7" fmla="*/ 79680 w 3911453"/>
                <a:gd name="connsiteY7" fmla="*/ 435429 h 748938"/>
                <a:gd name="connsiteX8" fmla="*/ 367064 w 3911453"/>
                <a:gd name="connsiteY8" fmla="*/ 0 h 748938"/>
                <a:gd name="connsiteX9" fmla="*/ 3911453 w 3911453"/>
                <a:gd name="connsiteY9" fmla="*/ 0 h 748938"/>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874906 w 3874906"/>
                <a:gd name="connsiteY0" fmla="*/ 714103 h 748938"/>
                <a:gd name="connsiteX1" fmla="*/ 400186 w 3874906"/>
                <a:gd name="connsiteY1" fmla="*/ 714103 h 748938"/>
                <a:gd name="connsiteX2" fmla="*/ 365351 w 3874906"/>
                <a:gd name="connsiteY2" fmla="*/ 748938 h 748938"/>
                <a:gd name="connsiteX3" fmla="*/ 17008 w 3874906"/>
                <a:gd name="connsiteY3" fmla="*/ 748938 h 748938"/>
                <a:gd name="connsiteX4" fmla="*/ 17008 w 3874906"/>
                <a:gd name="connsiteY4" fmla="*/ 583475 h 748938"/>
                <a:gd name="connsiteX5" fmla="*/ 77968 w 3874906"/>
                <a:gd name="connsiteY5" fmla="*/ 583475 h 748938"/>
                <a:gd name="connsiteX6" fmla="*/ 43133 w 3874906"/>
                <a:gd name="connsiteY6" fmla="*/ 548640 h 748938"/>
                <a:gd name="connsiteX7" fmla="*/ 16940 w 3874906"/>
                <a:gd name="connsiteY7" fmla="*/ 418760 h 748938"/>
                <a:gd name="connsiteX8" fmla="*/ 330517 w 3874906"/>
                <a:gd name="connsiteY8" fmla="*/ 0 h 748938"/>
                <a:gd name="connsiteX9" fmla="*/ 3874906 w 3874906"/>
                <a:gd name="connsiteY9" fmla="*/ 0 h 748938"/>
                <a:gd name="connsiteX0" fmla="*/ 3866964 w 3866964"/>
                <a:gd name="connsiteY0" fmla="*/ 714103 h 748938"/>
                <a:gd name="connsiteX1" fmla="*/ 392244 w 3866964"/>
                <a:gd name="connsiteY1" fmla="*/ 714103 h 748938"/>
                <a:gd name="connsiteX2" fmla="*/ 357409 w 3866964"/>
                <a:gd name="connsiteY2" fmla="*/ 748938 h 748938"/>
                <a:gd name="connsiteX3" fmla="*/ 9066 w 3866964"/>
                <a:gd name="connsiteY3" fmla="*/ 748938 h 748938"/>
                <a:gd name="connsiteX4" fmla="*/ 9066 w 3866964"/>
                <a:gd name="connsiteY4" fmla="*/ 583475 h 748938"/>
                <a:gd name="connsiteX5" fmla="*/ 70026 w 3866964"/>
                <a:gd name="connsiteY5" fmla="*/ 583475 h 748938"/>
                <a:gd name="connsiteX6" fmla="*/ 35191 w 3866964"/>
                <a:gd name="connsiteY6" fmla="*/ 548640 h 748938"/>
                <a:gd name="connsiteX7" fmla="*/ 8998 w 3866964"/>
                <a:gd name="connsiteY7" fmla="*/ 418760 h 748938"/>
                <a:gd name="connsiteX8" fmla="*/ 322575 w 3866964"/>
                <a:gd name="connsiteY8" fmla="*/ 0 h 748938"/>
                <a:gd name="connsiteX9" fmla="*/ 3866964 w 3866964"/>
                <a:gd name="connsiteY9" fmla="*/ 0 h 748938"/>
                <a:gd name="connsiteX0" fmla="*/ 3862853 w 3862853"/>
                <a:gd name="connsiteY0" fmla="*/ 714103 h 748938"/>
                <a:gd name="connsiteX1" fmla="*/ 388133 w 3862853"/>
                <a:gd name="connsiteY1" fmla="*/ 714103 h 748938"/>
                <a:gd name="connsiteX2" fmla="*/ 353298 w 3862853"/>
                <a:gd name="connsiteY2" fmla="*/ 748938 h 748938"/>
                <a:gd name="connsiteX3" fmla="*/ 4955 w 3862853"/>
                <a:gd name="connsiteY3" fmla="*/ 748938 h 748938"/>
                <a:gd name="connsiteX4" fmla="*/ 4955 w 3862853"/>
                <a:gd name="connsiteY4" fmla="*/ 583475 h 748938"/>
                <a:gd name="connsiteX5" fmla="*/ 65915 w 3862853"/>
                <a:gd name="connsiteY5" fmla="*/ 583475 h 748938"/>
                <a:gd name="connsiteX6" fmla="*/ 31080 w 3862853"/>
                <a:gd name="connsiteY6" fmla="*/ 548640 h 748938"/>
                <a:gd name="connsiteX7" fmla="*/ 9649 w 3862853"/>
                <a:gd name="connsiteY7" fmla="*/ 433048 h 748938"/>
                <a:gd name="connsiteX8" fmla="*/ 318464 w 3862853"/>
                <a:gd name="connsiteY8" fmla="*/ 0 h 748938"/>
                <a:gd name="connsiteX9" fmla="*/ 3862853 w 3862853"/>
                <a:gd name="connsiteY9" fmla="*/ 0 h 748938"/>
                <a:gd name="connsiteX0" fmla="*/ 3871549 w 3871549"/>
                <a:gd name="connsiteY0" fmla="*/ 714103 h 748938"/>
                <a:gd name="connsiteX1" fmla="*/ 396829 w 3871549"/>
                <a:gd name="connsiteY1" fmla="*/ 714103 h 748938"/>
                <a:gd name="connsiteX2" fmla="*/ 361994 w 3871549"/>
                <a:gd name="connsiteY2" fmla="*/ 748938 h 748938"/>
                <a:gd name="connsiteX3" fmla="*/ 13651 w 3871549"/>
                <a:gd name="connsiteY3" fmla="*/ 748938 h 748938"/>
                <a:gd name="connsiteX4" fmla="*/ 13651 w 3871549"/>
                <a:gd name="connsiteY4" fmla="*/ 583475 h 748938"/>
                <a:gd name="connsiteX5" fmla="*/ 74611 w 3871549"/>
                <a:gd name="connsiteY5" fmla="*/ 583475 h 748938"/>
                <a:gd name="connsiteX6" fmla="*/ 39776 w 3871549"/>
                <a:gd name="connsiteY6" fmla="*/ 548640 h 748938"/>
                <a:gd name="connsiteX7" fmla="*/ 18345 w 3871549"/>
                <a:gd name="connsiteY7" fmla="*/ 433048 h 748938"/>
                <a:gd name="connsiteX8" fmla="*/ 327160 w 3871549"/>
                <a:gd name="connsiteY8" fmla="*/ 0 h 748938"/>
                <a:gd name="connsiteX9" fmla="*/ 3871549 w 3871549"/>
                <a:gd name="connsiteY9" fmla="*/ 0 h 748938"/>
                <a:gd name="connsiteX0" fmla="*/ 3871958 w 3871958"/>
                <a:gd name="connsiteY0" fmla="*/ 714103 h 748938"/>
                <a:gd name="connsiteX1" fmla="*/ 397238 w 3871958"/>
                <a:gd name="connsiteY1" fmla="*/ 714103 h 748938"/>
                <a:gd name="connsiteX2" fmla="*/ 362403 w 3871958"/>
                <a:gd name="connsiteY2" fmla="*/ 748938 h 748938"/>
                <a:gd name="connsiteX3" fmla="*/ 14060 w 3871958"/>
                <a:gd name="connsiteY3" fmla="*/ 748938 h 748938"/>
                <a:gd name="connsiteX4" fmla="*/ 14060 w 3871958"/>
                <a:gd name="connsiteY4" fmla="*/ 583475 h 748938"/>
                <a:gd name="connsiteX5" fmla="*/ 75020 w 3871958"/>
                <a:gd name="connsiteY5" fmla="*/ 583475 h 748938"/>
                <a:gd name="connsiteX6" fmla="*/ 40185 w 3871958"/>
                <a:gd name="connsiteY6" fmla="*/ 548640 h 748938"/>
                <a:gd name="connsiteX7" fmla="*/ 18754 w 3871958"/>
                <a:gd name="connsiteY7" fmla="*/ 433048 h 748938"/>
                <a:gd name="connsiteX8" fmla="*/ 327569 w 3871958"/>
                <a:gd name="connsiteY8" fmla="*/ 0 h 748938"/>
                <a:gd name="connsiteX9" fmla="*/ 3871958 w 3871958"/>
                <a:gd name="connsiteY9" fmla="*/ 0 h 748938"/>
                <a:gd name="connsiteX0" fmla="*/ 3877151 w 3877151"/>
                <a:gd name="connsiteY0" fmla="*/ 714103 h 748938"/>
                <a:gd name="connsiteX1" fmla="*/ 402431 w 3877151"/>
                <a:gd name="connsiteY1" fmla="*/ 714103 h 748938"/>
                <a:gd name="connsiteX2" fmla="*/ 367596 w 3877151"/>
                <a:gd name="connsiteY2" fmla="*/ 748938 h 748938"/>
                <a:gd name="connsiteX3" fmla="*/ 19253 w 3877151"/>
                <a:gd name="connsiteY3" fmla="*/ 748938 h 748938"/>
                <a:gd name="connsiteX4" fmla="*/ 19253 w 3877151"/>
                <a:gd name="connsiteY4" fmla="*/ 583475 h 748938"/>
                <a:gd name="connsiteX5" fmla="*/ 80213 w 3877151"/>
                <a:gd name="connsiteY5" fmla="*/ 583475 h 748938"/>
                <a:gd name="connsiteX6" fmla="*/ 28710 w 3877151"/>
                <a:gd name="connsiteY6" fmla="*/ 551021 h 748938"/>
                <a:gd name="connsiteX7" fmla="*/ 23947 w 3877151"/>
                <a:gd name="connsiteY7" fmla="*/ 433048 h 748938"/>
                <a:gd name="connsiteX8" fmla="*/ 332762 w 3877151"/>
                <a:gd name="connsiteY8" fmla="*/ 0 h 748938"/>
                <a:gd name="connsiteX9" fmla="*/ 3877151 w 3877151"/>
                <a:gd name="connsiteY9" fmla="*/ 0 h 748938"/>
                <a:gd name="connsiteX0" fmla="*/ 3874525 w 3874525"/>
                <a:gd name="connsiteY0" fmla="*/ 714103 h 748938"/>
                <a:gd name="connsiteX1" fmla="*/ 399805 w 3874525"/>
                <a:gd name="connsiteY1" fmla="*/ 714103 h 748938"/>
                <a:gd name="connsiteX2" fmla="*/ 364970 w 3874525"/>
                <a:gd name="connsiteY2" fmla="*/ 748938 h 748938"/>
                <a:gd name="connsiteX3" fmla="*/ 16627 w 3874525"/>
                <a:gd name="connsiteY3" fmla="*/ 748938 h 748938"/>
                <a:gd name="connsiteX4" fmla="*/ 16627 w 3874525"/>
                <a:gd name="connsiteY4" fmla="*/ 583475 h 748938"/>
                <a:gd name="connsiteX5" fmla="*/ 77587 w 3874525"/>
                <a:gd name="connsiteY5" fmla="*/ 583475 h 748938"/>
                <a:gd name="connsiteX6" fmla="*/ 26084 w 3874525"/>
                <a:gd name="connsiteY6" fmla="*/ 551021 h 748938"/>
                <a:gd name="connsiteX7" fmla="*/ 21321 w 3874525"/>
                <a:gd name="connsiteY7" fmla="*/ 433048 h 748938"/>
                <a:gd name="connsiteX8" fmla="*/ 330136 w 3874525"/>
                <a:gd name="connsiteY8" fmla="*/ 0 h 748938"/>
                <a:gd name="connsiteX9" fmla="*/ 3874525 w 3874525"/>
                <a:gd name="connsiteY9" fmla="*/ 0 h 748938"/>
                <a:gd name="connsiteX0" fmla="*/ 3863620 w 3863620"/>
                <a:gd name="connsiteY0" fmla="*/ 714103 h 748938"/>
                <a:gd name="connsiteX1" fmla="*/ 388900 w 3863620"/>
                <a:gd name="connsiteY1" fmla="*/ 714103 h 748938"/>
                <a:gd name="connsiteX2" fmla="*/ 354065 w 3863620"/>
                <a:gd name="connsiteY2" fmla="*/ 748938 h 748938"/>
                <a:gd name="connsiteX3" fmla="*/ 5722 w 3863620"/>
                <a:gd name="connsiteY3" fmla="*/ 748938 h 748938"/>
                <a:gd name="connsiteX4" fmla="*/ 5722 w 3863620"/>
                <a:gd name="connsiteY4" fmla="*/ 583475 h 748938"/>
                <a:gd name="connsiteX5" fmla="*/ 66682 w 3863620"/>
                <a:gd name="connsiteY5" fmla="*/ 583475 h 748938"/>
                <a:gd name="connsiteX6" fmla="*/ 10416 w 3863620"/>
                <a:gd name="connsiteY6" fmla="*/ 433048 h 748938"/>
                <a:gd name="connsiteX7" fmla="*/ 319231 w 3863620"/>
                <a:gd name="connsiteY7" fmla="*/ 0 h 748938"/>
                <a:gd name="connsiteX8" fmla="*/ 3863620 w 3863620"/>
                <a:gd name="connsiteY8" fmla="*/ 0 h 748938"/>
                <a:gd name="connsiteX0" fmla="*/ 3870212 w 3870212"/>
                <a:gd name="connsiteY0" fmla="*/ 714103 h 748938"/>
                <a:gd name="connsiteX1" fmla="*/ 395492 w 3870212"/>
                <a:gd name="connsiteY1" fmla="*/ 714103 h 748938"/>
                <a:gd name="connsiteX2" fmla="*/ 360657 w 3870212"/>
                <a:gd name="connsiteY2" fmla="*/ 748938 h 748938"/>
                <a:gd name="connsiteX3" fmla="*/ 12314 w 3870212"/>
                <a:gd name="connsiteY3" fmla="*/ 748938 h 748938"/>
                <a:gd name="connsiteX4" fmla="*/ 12314 w 3870212"/>
                <a:gd name="connsiteY4" fmla="*/ 583475 h 748938"/>
                <a:gd name="connsiteX5" fmla="*/ 73274 w 3870212"/>
                <a:gd name="connsiteY5" fmla="*/ 583475 h 748938"/>
                <a:gd name="connsiteX6" fmla="*/ 9864 w 3870212"/>
                <a:gd name="connsiteY6" fmla="*/ 487817 h 748938"/>
                <a:gd name="connsiteX7" fmla="*/ 325823 w 3870212"/>
                <a:gd name="connsiteY7" fmla="*/ 0 h 748938"/>
                <a:gd name="connsiteX8" fmla="*/ 3870212 w 3870212"/>
                <a:gd name="connsiteY8" fmla="*/ 0 h 748938"/>
                <a:gd name="connsiteX0" fmla="*/ 3860354 w 3860354"/>
                <a:gd name="connsiteY0" fmla="*/ 714103 h 748938"/>
                <a:gd name="connsiteX1" fmla="*/ 385634 w 3860354"/>
                <a:gd name="connsiteY1" fmla="*/ 714103 h 748938"/>
                <a:gd name="connsiteX2" fmla="*/ 350799 w 3860354"/>
                <a:gd name="connsiteY2" fmla="*/ 748938 h 748938"/>
                <a:gd name="connsiteX3" fmla="*/ 2456 w 3860354"/>
                <a:gd name="connsiteY3" fmla="*/ 748938 h 748938"/>
                <a:gd name="connsiteX4" fmla="*/ 2456 w 3860354"/>
                <a:gd name="connsiteY4" fmla="*/ 583475 h 748938"/>
                <a:gd name="connsiteX5" fmla="*/ 63416 w 3860354"/>
                <a:gd name="connsiteY5" fmla="*/ 583475 h 748938"/>
                <a:gd name="connsiteX6" fmla="*/ 6 w 3860354"/>
                <a:gd name="connsiteY6" fmla="*/ 487817 h 748938"/>
                <a:gd name="connsiteX7" fmla="*/ 315965 w 3860354"/>
                <a:gd name="connsiteY7" fmla="*/ 0 h 748938"/>
                <a:gd name="connsiteX8" fmla="*/ 3860354 w 386035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5911 h 748938"/>
                <a:gd name="connsiteX7" fmla="*/ 320725 w 3865114"/>
                <a:gd name="connsiteY7" fmla="*/ 0 h 748938"/>
                <a:gd name="connsiteX8" fmla="*/ 3865114 w 386511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8292 h 748938"/>
                <a:gd name="connsiteX7" fmla="*/ 320725 w 3865114"/>
                <a:gd name="connsiteY7" fmla="*/ 0 h 748938"/>
                <a:gd name="connsiteX8" fmla="*/ 3865114 w 386511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8292 h 748938"/>
                <a:gd name="connsiteX7" fmla="*/ 320725 w 3865114"/>
                <a:gd name="connsiteY7" fmla="*/ 0 h 748938"/>
                <a:gd name="connsiteX8" fmla="*/ 3865114 w 3865114"/>
                <a:gd name="connsiteY8" fmla="*/ 0 h 748938"/>
                <a:gd name="connsiteX9" fmla="*/ 3865114 w 3865114"/>
                <a:gd name="connsiteY9" fmla="*/ 714103 h 74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5114" h="748938">
                  <a:moveTo>
                    <a:pt x="3865114" y="714103"/>
                  </a:moveTo>
                  <a:lnTo>
                    <a:pt x="390394" y="714103"/>
                  </a:lnTo>
                  <a:lnTo>
                    <a:pt x="355559" y="748938"/>
                  </a:lnTo>
                  <a:lnTo>
                    <a:pt x="7216" y="748938"/>
                  </a:lnTo>
                  <a:lnTo>
                    <a:pt x="7216" y="583475"/>
                  </a:lnTo>
                  <a:lnTo>
                    <a:pt x="68176" y="583475"/>
                  </a:lnTo>
                  <a:cubicBezTo>
                    <a:pt x="68958" y="558404"/>
                    <a:pt x="-665" y="582035"/>
                    <a:pt x="4" y="478292"/>
                  </a:cubicBezTo>
                  <a:cubicBezTo>
                    <a:pt x="673" y="374549"/>
                    <a:pt x="258358" y="1133"/>
                    <a:pt x="320725" y="0"/>
                  </a:cubicBezTo>
                  <a:lnTo>
                    <a:pt x="3865114" y="0"/>
                  </a:lnTo>
                  <a:lnTo>
                    <a:pt x="3865114" y="714103"/>
                  </a:lnTo>
                  <a:close/>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rtl="0"/>
              <a:endParaRPr lang="en-GB" sz="1200" b="1" dirty="0">
                <a:latin typeface="Arial" panose="020B0604020202020204" pitchFamily="34" charset="0"/>
              </a:endParaRPr>
            </a:p>
          </p:txBody>
        </p:sp>
        <p:sp>
          <p:nvSpPr>
            <p:cNvPr id="12" name="Freeform 11"/>
            <p:cNvSpPr/>
            <p:nvPr/>
          </p:nvSpPr>
          <p:spPr>
            <a:xfrm>
              <a:off x="882109" y="2583607"/>
              <a:ext cx="123825" cy="130175"/>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3" name="Freeform 12"/>
            <p:cNvSpPr/>
            <p:nvPr/>
          </p:nvSpPr>
          <p:spPr>
            <a:xfrm flipH="1">
              <a:off x="8045269" y="2583607"/>
              <a:ext cx="123825" cy="130175"/>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pic>
        <p:nvPicPr>
          <p:cNvPr id="30" name="Image 4101" descr="image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325" y="2132856"/>
            <a:ext cx="2100486" cy="130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573016"/>
            <a:ext cx="2077296" cy="2137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3899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8545" y="1279054"/>
            <a:ext cx="3587692" cy="3997285"/>
          </a:xfrm>
          <a:prstGeom prst="roundRect">
            <a:avLst>
              <a:gd name="adj" fmla="val 5412"/>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 name="Title 1"/>
          <p:cNvSpPr>
            <a:spLocks noGrp="1"/>
          </p:cNvSpPr>
          <p:nvPr>
            <p:ph type="title"/>
          </p:nvPr>
        </p:nvSpPr>
        <p:spPr/>
        <p:txBody>
          <a:bodyPr rtlCol="0"/>
          <a:lstStyle/>
          <a:p>
            <a:pPr rtl="0"/>
            <a:r>
              <a:rPr lang="ru-RU" dirty="0"/>
              <a:t>Электровозы Prima СНГ</a:t>
            </a:r>
            <a:endParaRPr lang="en-GB" dirty="0"/>
          </a:p>
        </p:txBody>
      </p:sp>
      <p:sp>
        <p:nvSpPr>
          <p:cNvPr id="3" name="Rounded Rectangle 2"/>
          <p:cNvSpPr/>
          <p:nvPr/>
        </p:nvSpPr>
        <p:spPr>
          <a:xfrm>
            <a:off x="5287332" y="1279054"/>
            <a:ext cx="3587692" cy="4190850"/>
          </a:xfrm>
          <a:prstGeom prst="roundRect">
            <a:avLst>
              <a:gd name="adj" fmla="val 465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5" name="Rectangle 4"/>
          <p:cNvSpPr/>
          <p:nvPr/>
        </p:nvSpPr>
        <p:spPr bwMode="auto">
          <a:xfrm>
            <a:off x="143392" y="3299085"/>
            <a:ext cx="8854462" cy="1898552"/>
          </a:xfrm>
          <a:prstGeom prst="rect">
            <a:avLst/>
          </a:prstGeom>
          <a:solidFill>
            <a:srgbClr val="02356F">
              <a:alpha val="69804"/>
            </a:srgbClr>
          </a:solidFill>
          <a:ln>
            <a:solidFill>
              <a:schemeClr val="bg1"/>
            </a:solidFill>
          </a:ln>
          <a:effectLst>
            <a:outerShdw blurRad="50800" dist="38100" dir="8100000" algn="tr"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72000" tIns="72000" rIns="72000" bIns="72000" numCol="1" rtlCol="0" anchor="t" anchorCtr="0" compatLnSpc="1">
            <a:prstTxWarp prst="textNoShape">
              <a:avLst/>
            </a:prstTxWarp>
          </a:bodyPr>
          <a:lstStyle/>
          <a:p>
            <a:pPr marR="0" defTabSz="914400" rtl="0" eaLnBrk="1" fontAlgn="base" latinLnBrk="0" hangingPunct="1">
              <a:lnSpc>
                <a:spcPct val="90000"/>
              </a:lnSpc>
              <a:spcBef>
                <a:spcPts val="1000"/>
              </a:spcBef>
              <a:spcAft>
                <a:spcPts val="600"/>
              </a:spcAft>
              <a:buClr>
                <a:srgbClr val="1B5CA5"/>
              </a:buClr>
              <a:buSzTx/>
              <a:buNone/>
              <a:tabLst>
                <a:tab pos="180975" algn="l"/>
              </a:tabLst>
            </a:pPr>
            <a:r>
              <a:rPr lang="ru-RU" b="0" i="1" u="none" strike="noStrike" cap="none" normalizeH="0" dirty="0">
                <a:ln>
                  <a:noFill/>
                </a:ln>
                <a:solidFill>
                  <a:schemeClr val="bg1"/>
                </a:solidFill>
                <a:effectLst/>
                <a:latin typeface="Arial" panose="020B0604020202020204" pitchFamily="34" charset="0"/>
                <a:cs typeface="Arial" panose="020B0604020202020204" pitchFamily="34" charset="0"/>
              </a:rPr>
              <a:t>Грузовые</a:t>
            </a:r>
          </a:p>
        </p:txBody>
      </p:sp>
      <p:sp>
        <p:nvSpPr>
          <p:cNvPr id="6" name="Rectangle 5"/>
          <p:cNvSpPr/>
          <p:nvPr/>
        </p:nvSpPr>
        <p:spPr bwMode="auto">
          <a:xfrm>
            <a:off x="143392" y="1588571"/>
            <a:ext cx="8854462" cy="1172251"/>
          </a:xfrm>
          <a:prstGeom prst="rect">
            <a:avLst/>
          </a:prstGeom>
          <a:solidFill>
            <a:srgbClr val="02356F">
              <a:alpha val="69804"/>
            </a:srgbClr>
          </a:solidFill>
          <a:ln>
            <a:solidFill>
              <a:schemeClr val="bg1"/>
            </a:solidFill>
          </a:ln>
          <a:effectLst>
            <a:outerShdw blurRad="50800" dist="38100" dir="8100000" algn="tr" rotWithShape="0">
              <a:prstClr val="black">
                <a:alpha val="40000"/>
              </a:prstClr>
            </a:outerShdw>
          </a:effectLst>
          <a:extLst/>
        </p:spPr>
        <p:style>
          <a:lnRef idx="1">
            <a:schemeClr val="accent1"/>
          </a:lnRef>
          <a:fillRef idx="2">
            <a:schemeClr val="accent1"/>
          </a:fillRef>
          <a:effectRef idx="1">
            <a:schemeClr val="accent1"/>
          </a:effectRef>
          <a:fontRef idx="minor">
            <a:schemeClr val="dk1"/>
          </a:fontRef>
        </p:style>
        <p:txBody>
          <a:bodyPr vert="horz" wrap="square" lIns="72000" tIns="72000" rIns="72000" bIns="72000" numCol="1" rtlCol="0" anchor="t" anchorCtr="0" compatLnSpc="1">
            <a:prstTxWarp prst="textNoShape">
              <a:avLst/>
            </a:prstTxWarp>
          </a:bodyPr>
          <a:lstStyle/>
          <a:p>
            <a:pPr marR="0" defTabSz="914400" rtl="0" eaLnBrk="1" fontAlgn="base" latinLnBrk="0" hangingPunct="1">
              <a:lnSpc>
                <a:spcPct val="90000"/>
              </a:lnSpc>
              <a:spcBef>
                <a:spcPts val="1000"/>
              </a:spcBef>
              <a:spcAft>
                <a:spcPts val="600"/>
              </a:spcAft>
              <a:buClr>
                <a:srgbClr val="1B5CA5"/>
              </a:buClr>
              <a:buSzTx/>
              <a:buNone/>
              <a:tabLst>
                <a:tab pos="180975" algn="l"/>
              </a:tabLst>
            </a:pPr>
            <a:r>
              <a:rPr lang="ru-RU" sz="1400" b="0" i="1" u="none" strike="noStrike" cap="none" normalizeH="0" dirty="0">
                <a:ln>
                  <a:noFill/>
                </a:ln>
                <a:solidFill>
                  <a:schemeClr val="bg1"/>
                </a:solidFill>
                <a:effectLst/>
                <a:latin typeface="Arial" panose="020B0604020202020204" pitchFamily="34" charset="0"/>
                <a:cs typeface="Arial" panose="020B0604020202020204" pitchFamily="34" charset="0"/>
              </a:rPr>
              <a:t>Многоцелевой</a:t>
            </a:r>
          </a:p>
        </p:txBody>
      </p:sp>
      <p:pic>
        <p:nvPicPr>
          <p:cNvPr id="7" name="Picture 3" descr="\\titus.dom2.ad.sys\fsf_home$\mpate\My Documents\SAVE\99 Cooperation TMH ALSTOM\51 Projet EP20\EP 20 Presentation Photos\ЭП20\IMG_2629.JPG"/>
          <p:cNvPicPr>
            <a:picLocks noChangeAspect="1" noChangeArrowheads="1"/>
          </p:cNvPicPr>
          <p:nvPr/>
        </p:nvPicPr>
        <p:blipFill rotWithShape="1">
          <a:blip r:embed="rId2" cstate="print"/>
          <a:srcRect t="8176" b="8176"/>
          <a:stretch/>
        </p:blipFill>
        <p:spPr bwMode="auto">
          <a:xfrm flipH="1">
            <a:off x="5643815" y="1995148"/>
            <a:ext cx="1052449" cy="632825"/>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
          <p:cNvPicPr>
            <a:picLocks noChangeAspect="1"/>
          </p:cNvPicPr>
          <p:nvPr/>
        </p:nvPicPr>
        <p:blipFill rotWithShape="1">
          <a:blip r:embed="rId3">
            <a:extLst>
              <a:ext uri="{28A0092B-C50C-407E-A947-70E740481C1C}">
                <a14:useLocalDpi xmlns:a14="http://schemas.microsoft.com/office/drawing/2010/main" val="0"/>
              </a:ext>
            </a:extLst>
          </a:blip>
          <a:srcRect l="1" t="10810" r="1478" b="10810"/>
          <a:stretch/>
        </p:blipFill>
        <p:spPr bwMode="auto">
          <a:xfrm>
            <a:off x="5643815" y="3728274"/>
            <a:ext cx="1052449" cy="632825"/>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
          <p:cNvPicPr>
            <a:picLocks noChangeAspect="1"/>
          </p:cNvPicPr>
          <p:nvPr/>
        </p:nvPicPr>
        <p:blipFill rotWithShape="1">
          <a:blip r:embed="rId4" cstate="print"/>
          <a:srcRect t="9426" r="11302" b="9801"/>
          <a:stretch/>
        </p:blipFill>
        <p:spPr bwMode="auto">
          <a:xfrm>
            <a:off x="1896066" y="3728274"/>
            <a:ext cx="1052449" cy="632825"/>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73"/>
          <p:cNvSpPr txBox="1"/>
          <p:nvPr/>
        </p:nvSpPr>
        <p:spPr>
          <a:xfrm>
            <a:off x="6696264" y="3721521"/>
            <a:ext cx="1979724" cy="646331"/>
          </a:xfrm>
          <a:prstGeom prst="rect">
            <a:avLst/>
          </a:prstGeom>
          <a:noFill/>
        </p:spPr>
        <p:txBody>
          <a:bodyPr wrap="square" rtlCol="0" anchor="ctr">
            <a:spAutoFit/>
          </a:bodyPr>
          <a:lstStyle/>
          <a:p>
            <a:pPr rtl="0"/>
            <a:r>
              <a:rPr lang="ru-RU" sz="1200" dirty="0">
                <a:solidFill>
                  <a:schemeClr val="bg1"/>
                </a:solidFill>
                <a:latin typeface="Arial" pitchFamily="34" charset="0"/>
                <a:cs typeface="Arial" pitchFamily="34" charset="0"/>
              </a:rPr>
              <a:t>Россия - 2ЭС5 </a:t>
            </a:r>
            <a:r>
              <a:rPr lang="ru-RU" sz="1200" b="1" dirty="0">
                <a:solidFill>
                  <a:srgbClr val="FFFF00"/>
                </a:solidFill>
                <a:latin typeface="Arial" pitchFamily="34" charset="0"/>
                <a:cs typeface="Arial" pitchFamily="34" charset="0"/>
              </a:rPr>
              <a:t>(ТМХ)</a:t>
            </a:r>
          </a:p>
          <a:p>
            <a:pPr rtl="0"/>
            <a:r>
              <a:rPr lang="ru-RU" sz="1200" dirty="0">
                <a:solidFill>
                  <a:schemeClr val="bg1"/>
                </a:solidFill>
                <a:latin typeface="Arial" pitchFamily="34" charset="0"/>
                <a:cs typeface="Arial" pitchFamily="34" charset="0"/>
              </a:rPr>
              <a:t>200 двухсекционных грузовых электровозов</a:t>
            </a:r>
          </a:p>
          <a:p>
            <a:pPr rtl="0"/>
            <a:r>
              <a:rPr lang="ru-RU" sz="1200" dirty="0">
                <a:solidFill>
                  <a:schemeClr val="bg1"/>
                </a:solidFill>
                <a:latin typeface="Arial" pitchFamily="34" charset="0"/>
                <a:cs typeface="Arial" pitchFamily="34" charset="0"/>
              </a:rPr>
              <a:t>ONIX</a:t>
            </a:r>
          </a:p>
        </p:txBody>
      </p:sp>
      <p:sp>
        <p:nvSpPr>
          <p:cNvPr id="11" name="ZoneTexte 76"/>
          <p:cNvSpPr txBox="1"/>
          <p:nvPr/>
        </p:nvSpPr>
        <p:spPr>
          <a:xfrm>
            <a:off x="6696264" y="1988395"/>
            <a:ext cx="1979724" cy="646331"/>
          </a:xfrm>
          <a:prstGeom prst="rect">
            <a:avLst/>
          </a:prstGeom>
          <a:noFill/>
        </p:spPr>
        <p:txBody>
          <a:bodyPr wrap="square" rtlCol="0" anchor="ctr">
            <a:spAutoFit/>
          </a:bodyPr>
          <a:lstStyle/>
          <a:p>
            <a:pPr rtl="0"/>
            <a:r>
              <a:rPr lang="ru-RU" sz="1200" dirty="0">
                <a:solidFill>
                  <a:schemeClr val="bg1"/>
                </a:solidFill>
                <a:latin typeface="Arial" pitchFamily="34" charset="0"/>
                <a:cs typeface="Arial" pitchFamily="34" charset="0"/>
              </a:rPr>
              <a:t>Россия - EP20 </a:t>
            </a:r>
            <a:r>
              <a:rPr lang="ru-RU" sz="1200" b="1" dirty="0">
                <a:solidFill>
                  <a:srgbClr val="FFFF00"/>
                </a:solidFill>
                <a:latin typeface="Arial" pitchFamily="34" charset="0"/>
                <a:cs typeface="Arial" pitchFamily="34" charset="0"/>
              </a:rPr>
              <a:t>(ТМХ)</a:t>
            </a:r>
            <a:endParaRPr lang="en-GB" sz="1200" dirty="0">
              <a:solidFill>
                <a:srgbClr val="FFFF00"/>
              </a:solidFill>
              <a:latin typeface="Arial" pitchFamily="34" charset="0"/>
              <a:cs typeface="Arial" pitchFamily="34" charset="0"/>
            </a:endParaRPr>
          </a:p>
          <a:p>
            <a:pPr rtl="0"/>
            <a:r>
              <a:rPr lang="ru-RU" sz="1200" dirty="0">
                <a:solidFill>
                  <a:schemeClr val="bg1"/>
                </a:solidFill>
                <a:latin typeface="Arial" pitchFamily="34" charset="0"/>
                <a:cs typeface="Arial" pitchFamily="34" charset="0"/>
              </a:rPr>
              <a:t>200 пассажирских электровозов</a:t>
            </a:r>
          </a:p>
          <a:p>
            <a:pPr rtl="0"/>
            <a:r>
              <a:rPr lang="ru-RU" sz="1200" dirty="0">
                <a:solidFill>
                  <a:schemeClr val="bg1"/>
                </a:solidFill>
                <a:latin typeface="Arial" pitchFamily="34" charset="0"/>
                <a:cs typeface="Arial" pitchFamily="34" charset="0"/>
              </a:rPr>
              <a:t>ONIX</a:t>
            </a:r>
          </a:p>
        </p:txBody>
      </p:sp>
      <p:sp>
        <p:nvSpPr>
          <p:cNvPr id="12" name="ZoneTexte 81"/>
          <p:cNvSpPr txBox="1"/>
          <p:nvPr/>
        </p:nvSpPr>
        <p:spPr>
          <a:xfrm>
            <a:off x="2948515" y="3721521"/>
            <a:ext cx="1949353" cy="646331"/>
          </a:xfrm>
          <a:prstGeom prst="rect">
            <a:avLst/>
          </a:prstGeom>
          <a:noFill/>
        </p:spPr>
        <p:txBody>
          <a:bodyPr wrap="square" rtlCol="0" anchor="ctr">
            <a:spAutoFit/>
          </a:bodyPr>
          <a:lstStyle/>
          <a:p>
            <a:pPr rtl="0"/>
            <a:r>
              <a:rPr lang="ru-RU" sz="1200" dirty="0">
                <a:solidFill>
                  <a:schemeClr val="bg1"/>
                </a:solidFill>
                <a:latin typeface="Arial" pitchFamily="34" charset="0"/>
                <a:cs typeface="Arial" pitchFamily="34" charset="0"/>
              </a:rPr>
              <a:t>Казахстан – KZ8A</a:t>
            </a:r>
          </a:p>
          <a:p>
            <a:pPr rtl="0"/>
            <a:r>
              <a:rPr lang="ru-RU" sz="1200" dirty="0">
                <a:solidFill>
                  <a:schemeClr val="bg1"/>
                </a:solidFill>
                <a:latin typeface="Arial" pitchFamily="34" charset="0"/>
                <a:cs typeface="Arial" pitchFamily="34" charset="0"/>
              </a:rPr>
              <a:t>200 грузовых электровозов</a:t>
            </a:r>
          </a:p>
          <a:p>
            <a:pPr rtl="0"/>
            <a:r>
              <a:rPr lang="ru-RU" sz="1200" dirty="0">
                <a:solidFill>
                  <a:schemeClr val="bg1"/>
                </a:solidFill>
                <a:latin typeface="Arial" pitchFamily="34" charset="0"/>
                <a:cs typeface="Arial" pitchFamily="34" charset="0"/>
              </a:rPr>
              <a:t>PALIX</a:t>
            </a:r>
          </a:p>
        </p:txBody>
      </p:sp>
      <p:sp>
        <p:nvSpPr>
          <p:cNvPr id="13" name="ZoneTexte 84"/>
          <p:cNvSpPr txBox="1"/>
          <p:nvPr/>
        </p:nvSpPr>
        <p:spPr>
          <a:xfrm>
            <a:off x="2948516" y="1988395"/>
            <a:ext cx="1949353" cy="646331"/>
          </a:xfrm>
          <a:prstGeom prst="rect">
            <a:avLst/>
          </a:prstGeom>
          <a:noFill/>
        </p:spPr>
        <p:txBody>
          <a:bodyPr wrap="square" rtlCol="0" anchor="ctr">
            <a:spAutoFit/>
          </a:bodyPr>
          <a:lstStyle/>
          <a:p>
            <a:pPr rtl="0"/>
            <a:r>
              <a:rPr lang="ru-RU" sz="1200" dirty="0">
                <a:solidFill>
                  <a:schemeClr val="bg1"/>
                </a:solidFill>
                <a:latin typeface="Arial" pitchFamily="34" charset="0"/>
                <a:cs typeface="Arial" pitchFamily="34" charset="0"/>
              </a:rPr>
              <a:t>Казахстан – KZ4AT</a:t>
            </a:r>
          </a:p>
          <a:p>
            <a:pPr rtl="0"/>
            <a:r>
              <a:rPr lang="ru-RU" sz="1200" dirty="0">
                <a:solidFill>
                  <a:schemeClr val="bg1"/>
                </a:solidFill>
                <a:latin typeface="Arial" pitchFamily="34" charset="0"/>
                <a:cs typeface="Arial" pitchFamily="34" charset="0"/>
              </a:rPr>
              <a:t>95 пассажирских электровозов</a:t>
            </a:r>
          </a:p>
          <a:p>
            <a:pPr rtl="0"/>
            <a:r>
              <a:rPr lang="ru-RU" sz="1200" dirty="0">
                <a:solidFill>
                  <a:schemeClr val="bg1"/>
                </a:solidFill>
                <a:latin typeface="Arial" pitchFamily="34" charset="0"/>
                <a:cs typeface="Arial" pitchFamily="34" charset="0"/>
              </a:rPr>
              <a:t>PALIX</a:t>
            </a:r>
          </a:p>
        </p:txBody>
      </p:sp>
      <p:grpSp>
        <p:nvGrpSpPr>
          <p:cNvPr id="14" name="Group 13"/>
          <p:cNvGrpSpPr/>
          <p:nvPr/>
        </p:nvGrpSpPr>
        <p:grpSpPr>
          <a:xfrm>
            <a:off x="1700864" y="3441909"/>
            <a:ext cx="1554154" cy="180812"/>
            <a:chOff x="614089" y="2421228"/>
            <a:chExt cx="7823025" cy="910141"/>
          </a:xfrm>
          <a:effectLst>
            <a:glow rad="101600">
              <a:schemeClr val="bg1">
                <a:alpha val="40000"/>
              </a:schemeClr>
            </a:glow>
          </a:effectLst>
        </p:grpSpPr>
        <p:sp>
          <p:nvSpPr>
            <p:cNvPr id="15" name="Rectangle 14"/>
            <p:cNvSpPr/>
            <p:nvPr/>
          </p:nvSpPr>
          <p:spPr>
            <a:xfrm>
              <a:off x="4479203" y="2492896"/>
              <a:ext cx="92797" cy="636539"/>
            </a:xfrm>
            <a:prstGeom prst="rect">
              <a:avLst/>
            </a:prstGeom>
            <a:solidFill>
              <a:schemeClr val="bg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nvGrpSpPr>
            <p:cNvPr id="16" name="Group 15"/>
            <p:cNvGrpSpPr/>
            <p:nvPr/>
          </p:nvGrpSpPr>
          <p:grpSpPr>
            <a:xfrm>
              <a:off x="1115636" y="3047215"/>
              <a:ext cx="864229" cy="284154"/>
              <a:chOff x="4630903" y="3120544"/>
              <a:chExt cx="864229" cy="284154"/>
            </a:xfrm>
          </p:grpSpPr>
          <p:sp>
            <p:nvSpPr>
              <p:cNvPr id="33" name="Rectangle 32"/>
              <p:cNvSpPr/>
              <p:nvPr/>
            </p:nvSpPr>
            <p:spPr>
              <a:xfrm>
                <a:off x="4630903" y="3120544"/>
                <a:ext cx="86422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34" name="Oval 33"/>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35" name="Oval 34"/>
              <p:cNvSpPr/>
              <p:nvPr/>
            </p:nvSpPr>
            <p:spPr>
              <a:xfrm>
                <a:off x="52557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17" name="Group 16"/>
            <p:cNvGrpSpPr/>
            <p:nvPr/>
          </p:nvGrpSpPr>
          <p:grpSpPr>
            <a:xfrm>
              <a:off x="3432998" y="3047215"/>
              <a:ext cx="864229" cy="284154"/>
              <a:chOff x="4630903" y="3120544"/>
              <a:chExt cx="864229" cy="284154"/>
            </a:xfrm>
          </p:grpSpPr>
          <p:sp>
            <p:nvSpPr>
              <p:cNvPr id="30" name="Rectangle 29"/>
              <p:cNvSpPr/>
              <p:nvPr/>
            </p:nvSpPr>
            <p:spPr>
              <a:xfrm>
                <a:off x="4630903" y="3120544"/>
                <a:ext cx="86422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31" name="Oval 30"/>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32" name="Oval 31"/>
              <p:cNvSpPr/>
              <p:nvPr/>
            </p:nvSpPr>
            <p:spPr>
              <a:xfrm>
                <a:off x="52557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18" name="Freeform 17"/>
            <p:cNvSpPr/>
            <p:nvPr/>
          </p:nvSpPr>
          <p:spPr>
            <a:xfrm>
              <a:off x="614089" y="2421228"/>
              <a:ext cx="3865114" cy="748938"/>
            </a:xfrm>
            <a:custGeom>
              <a:avLst/>
              <a:gdLst>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911453 w 3911453"/>
                <a:gd name="connsiteY0" fmla="*/ 714103 h 748938"/>
                <a:gd name="connsiteX1" fmla="*/ 436733 w 3911453"/>
                <a:gd name="connsiteY1" fmla="*/ 714103 h 748938"/>
                <a:gd name="connsiteX2" fmla="*/ 401898 w 3911453"/>
                <a:gd name="connsiteY2" fmla="*/ 748938 h 748938"/>
                <a:gd name="connsiteX3" fmla="*/ 53555 w 3911453"/>
                <a:gd name="connsiteY3" fmla="*/ 748938 h 748938"/>
                <a:gd name="connsiteX4" fmla="*/ 53555 w 3911453"/>
                <a:gd name="connsiteY4" fmla="*/ 583475 h 748938"/>
                <a:gd name="connsiteX5" fmla="*/ 114515 w 3911453"/>
                <a:gd name="connsiteY5" fmla="*/ 583475 h 748938"/>
                <a:gd name="connsiteX6" fmla="*/ 79680 w 3911453"/>
                <a:gd name="connsiteY6" fmla="*/ 548640 h 748938"/>
                <a:gd name="connsiteX7" fmla="*/ 79680 w 3911453"/>
                <a:gd name="connsiteY7" fmla="*/ 435429 h 748938"/>
                <a:gd name="connsiteX8" fmla="*/ 367064 w 3911453"/>
                <a:gd name="connsiteY8" fmla="*/ 0 h 748938"/>
                <a:gd name="connsiteX9" fmla="*/ 3911453 w 3911453"/>
                <a:gd name="connsiteY9" fmla="*/ 0 h 748938"/>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874906 w 3874906"/>
                <a:gd name="connsiteY0" fmla="*/ 714103 h 748938"/>
                <a:gd name="connsiteX1" fmla="*/ 400186 w 3874906"/>
                <a:gd name="connsiteY1" fmla="*/ 714103 h 748938"/>
                <a:gd name="connsiteX2" fmla="*/ 365351 w 3874906"/>
                <a:gd name="connsiteY2" fmla="*/ 748938 h 748938"/>
                <a:gd name="connsiteX3" fmla="*/ 17008 w 3874906"/>
                <a:gd name="connsiteY3" fmla="*/ 748938 h 748938"/>
                <a:gd name="connsiteX4" fmla="*/ 17008 w 3874906"/>
                <a:gd name="connsiteY4" fmla="*/ 583475 h 748938"/>
                <a:gd name="connsiteX5" fmla="*/ 77968 w 3874906"/>
                <a:gd name="connsiteY5" fmla="*/ 583475 h 748938"/>
                <a:gd name="connsiteX6" fmla="*/ 43133 w 3874906"/>
                <a:gd name="connsiteY6" fmla="*/ 548640 h 748938"/>
                <a:gd name="connsiteX7" fmla="*/ 16940 w 3874906"/>
                <a:gd name="connsiteY7" fmla="*/ 418760 h 748938"/>
                <a:gd name="connsiteX8" fmla="*/ 330517 w 3874906"/>
                <a:gd name="connsiteY8" fmla="*/ 0 h 748938"/>
                <a:gd name="connsiteX9" fmla="*/ 3874906 w 3874906"/>
                <a:gd name="connsiteY9" fmla="*/ 0 h 748938"/>
                <a:gd name="connsiteX0" fmla="*/ 3866964 w 3866964"/>
                <a:gd name="connsiteY0" fmla="*/ 714103 h 748938"/>
                <a:gd name="connsiteX1" fmla="*/ 392244 w 3866964"/>
                <a:gd name="connsiteY1" fmla="*/ 714103 h 748938"/>
                <a:gd name="connsiteX2" fmla="*/ 357409 w 3866964"/>
                <a:gd name="connsiteY2" fmla="*/ 748938 h 748938"/>
                <a:gd name="connsiteX3" fmla="*/ 9066 w 3866964"/>
                <a:gd name="connsiteY3" fmla="*/ 748938 h 748938"/>
                <a:gd name="connsiteX4" fmla="*/ 9066 w 3866964"/>
                <a:gd name="connsiteY4" fmla="*/ 583475 h 748938"/>
                <a:gd name="connsiteX5" fmla="*/ 70026 w 3866964"/>
                <a:gd name="connsiteY5" fmla="*/ 583475 h 748938"/>
                <a:gd name="connsiteX6" fmla="*/ 35191 w 3866964"/>
                <a:gd name="connsiteY6" fmla="*/ 548640 h 748938"/>
                <a:gd name="connsiteX7" fmla="*/ 8998 w 3866964"/>
                <a:gd name="connsiteY7" fmla="*/ 418760 h 748938"/>
                <a:gd name="connsiteX8" fmla="*/ 322575 w 3866964"/>
                <a:gd name="connsiteY8" fmla="*/ 0 h 748938"/>
                <a:gd name="connsiteX9" fmla="*/ 3866964 w 3866964"/>
                <a:gd name="connsiteY9" fmla="*/ 0 h 748938"/>
                <a:gd name="connsiteX0" fmla="*/ 3862853 w 3862853"/>
                <a:gd name="connsiteY0" fmla="*/ 714103 h 748938"/>
                <a:gd name="connsiteX1" fmla="*/ 388133 w 3862853"/>
                <a:gd name="connsiteY1" fmla="*/ 714103 h 748938"/>
                <a:gd name="connsiteX2" fmla="*/ 353298 w 3862853"/>
                <a:gd name="connsiteY2" fmla="*/ 748938 h 748938"/>
                <a:gd name="connsiteX3" fmla="*/ 4955 w 3862853"/>
                <a:gd name="connsiteY3" fmla="*/ 748938 h 748938"/>
                <a:gd name="connsiteX4" fmla="*/ 4955 w 3862853"/>
                <a:gd name="connsiteY4" fmla="*/ 583475 h 748938"/>
                <a:gd name="connsiteX5" fmla="*/ 65915 w 3862853"/>
                <a:gd name="connsiteY5" fmla="*/ 583475 h 748938"/>
                <a:gd name="connsiteX6" fmla="*/ 31080 w 3862853"/>
                <a:gd name="connsiteY6" fmla="*/ 548640 h 748938"/>
                <a:gd name="connsiteX7" fmla="*/ 9649 w 3862853"/>
                <a:gd name="connsiteY7" fmla="*/ 433048 h 748938"/>
                <a:gd name="connsiteX8" fmla="*/ 318464 w 3862853"/>
                <a:gd name="connsiteY8" fmla="*/ 0 h 748938"/>
                <a:gd name="connsiteX9" fmla="*/ 3862853 w 3862853"/>
                <a:gd name="connsiteY9" fmla="*/ 0 h 748938"/>
                <a:gd name="connsiteX0" fmla="*/ 3871549 w 3871549"/>
                <a:gd name="connsiteY0" fmla="*/ 714103 h 748938"/>
                <a:gd name="connsiteX1" fmla="*/ 396829 w 3871549"/>
                <a:gd name="connsiteY1" fmla="*/ 714103 h 748938"/>
                <a:gd name="connsiteX2" fmla="*/ 361994 w 3871549"/>
                <a:gd name="connsiteY2" fmla="*/ 748938 h 748938"/>
                <a:gd name="connsiteX3" fmla="*/ 13651 w 3871549"/>
                <a:gd name="connsiteY3" fmla="*/ 748938 h 748938"/>
                <a:gd name="connsiteX4" fmla="*/ 13651 w 3871549"/>
                <a:gd name="connsiteY4" fmla="*/ 583475 h 748938"/>
                <a:gd name="connsiteX5" fmla="*/ 74611 w 3871549"/>
                <a:gd name="connsiteY5" fmla="*/ 583475 h 748938"/>
                <a:gd name="connsiteX6" fmla="*/ 39776 w 3871549"/>
                <a:gd name="connsiteY6" fmla="*/ 548640 h 748938"/>
                <a:gd name="connsiteX7" fmla="*/ 18345 w 3871549"/>
                <a:gd name="connsiteY7" fmla="*/ 433048 h 748938"/>
                <a:gd name="connsiteX8" fmla="*/ 327160 w 3871549"/>
                <a:gd name="connsiteY8" fmla="*/ 0 h 748938"/>
                <a:gd name="connsiteX9" fmla="*/ 3871549 w 3871549"/>
                <a:gd name="connsiteY9" fmla="*/ 0 h 748938"/>
                <a:gd name="connsiteX0" fmla="*/ 3871958 w 3871958"/>
                <a:gd name="connsiteY0" fmla="*/ 714103 h 748938"/>
                <a:gd name="connsiteX1" fmla="*/ 397238 w 3871958"/>
                <a:gd name="connsiteY1" fmla="*/ 714103 h 748938"/>
                <a:gd name="connsiteX2" fmla="*/ 362403 w 3871958"/>
                <a:gd name="connsiteY2" fmla="*/ 748938 h 748938"/>
                <a:gd name="connsiteX3" fmla="*/ 14060 w 3871958"/>
                <a:gd name="connsiteY3" fmla="*/ 748938 h 748938"/>
                <a:gd name="connsiteX4" fmla="*/ 14060 w 3871958"/>
                <a:gd name="connsiteY4" fmla="*/ 583475 h 748938"/>
                <a:gd name="connsiteX5" fmla="*/ 75020 w 3871958"/>
                <a:gd name="connsiteY5" fmla="*/ 583475 h 748938"/>
                <a:gd name="connsiteX6" fmla="*/ 40185 w 3871958"/>
                <a:gd name="connsiteY6" fmla="*/ 548640 h 748938"/>
                <a:gd name="connsiteX7" fmla="*/ 18754 w 3871958"/>
                <a:gd name="connsiteY7" fmla="*/ 433048 h 748938"/>
                <a:gd name="connsiteX8" fmla="*/ 327569 w 3871958"/>
                <a:gd name="connsiteY8" fmla="*/ 0 h 748938"/>
                <a:gd name="connsiteX9" fmla="*/ 3871958 w 3871958"/>
                <a:gd name="connsiteY9" fmla="*/ 0 h 748938"/>
                <a:gd name="connsiteX0" fmla="*/ 3877151 w 3877151"/>
                <a:gd name="connsiteY0" fmla="*/ 714103 h 748938"/>
                <a:gd name="connsiteX1" fmla="*/ 402431 w 3877151"/>
                <a:gd name="connsiteY1" fmla="*/ 714103 h 748938"/>
                <a:gd name="connsiteX2" fmla="*/ 367596 w 3877151"/>
                <a:gd name="connsiteY2" fmla="*/ 748938 h 748938"/>
                <a:gd name="connsiteX3" fmla="*/ 19253 w 3877151"/>
                <a:gd name="connsiteY3" fmla="*/ 748938 h 748938"/>
                <a:gd name="connsiteX4" fmla="*/ 19253 w 3877151"/>
                <a:gd name="connsiteY4" fmla="*/ 583475 h 748938"/>
                <a:gd name="connsiteX5" fmla="*/ 80213 w 3877151"/>
                <a:gd name="connsiteY5" fmla="*/ 583475 h 748938"/>
                <a:gd name="connsiteX6" fmla="*/ 28710 w 3877151"/>
                <a:gd name="connsiteY6" fmla="*/ 551021 h 748938"/>
                <a:gd name="connsiteX7" fmla="*/ 23947 w 3877151"/>
                <a:gd name="connsiteY7" fmla="*/ 433048 h 748938"/>
                <a:gd name="connsiteX8" fmla="*/ 332762 w 3877151"/>
                <a:gd name="connsiteY8" fmla="*/ 0 h 748938"/>
                <a:gd name="connsiteX9" fmla="*/ 3877151 w 3877151"/>
                <a:gd name="connsiteY9" fmla="*/ 0 h 748938"/>
                <a:gd name="connsiteX0" fmla="*/ 3874525 w 3874525"/>
                <a:gd name="connsiteY0" fmla="*/ 714103 h 748938"/>
                <a:gd name="connsiteX1" fmla="*/ 399805 w 3874525"/>
                <a:gd name="connsiteY1" fmla="*/ 714103 h 748938"/>
                <a:gd name="connsiteX2" fmla="*/ 364970 w 3874525"/>
                <a:gd name="connsiteY2" fmla="*/ 748938 h 748938"/>
                <a:gd name="connsiteX3" fmla="*/ 16627 w 3874525"/>
                <a:gd name="connsiteY3" fmla="*/ 748938 h 748938"/>
                <a:gd name="connsiteX4" fmla="*/ 16627 w 3874525"/>
                <a:gd name="connsiteY4" fmla="*/ 583475 h 748938"/>
                <a:gd name="connsiteX5" fmla="*/ 77587 w 3874525"/>
                <a:gd name="connsiteY5" fmla="*/ 583475 h 748938"/>
                <a:gd name="connsiteX6" fmla="*/ 26084 w 3874525"/>
                <a:gd name="connsiteY6" fmla="*/ 551021 h 748938"/>
                <a:gd name="connsiteX7" fmla="*/ 21321 w 3874525"/>
                <a:gd name="connsiteY7" fmla="*/ 433048 h 748938"/>
                <a:gd name="connsiteX8" fmla="*/ 330136 w 3874525"/>
                <a:gd name="connsiteY8" fmla="*/ 0 h 748938"/>
                <a:gd name="connsiteX9" fmla="*/ 3874525 w 3874525"/>
                <a:gd name="connsiteY9" fmla="*/ 0 h 748938"/>
                <a:gd name="connsiteX0" fmla="*/ 3863620 w 3863620"/>
                <a:gd name="connsiteY0" fmla="*/ 714103 h 748938"/>
                <a:gd name="connsiteX1" fmla="*/ 388900 w 3863620"/>
                <a:gd name="connsiteY1" fmla="*/ 714103 h 748938"/>
                <a:gd name="connsiteX2" fmla="*/ 354065 w 3863620"/>
                <a:gd name="connsiteY2" fmla="*/ 748938 h 748938"/>
                <a:gd name="connsiteX3" fmla="*/ 5722 w 3863620"/>
                <a:gd name="connsiteY3" fmla="*/ 748938 h 748938"/>
                <a:gd name="connsiteX4" fmla="*/ 5722 w 3863620"/>
                <a:gd name="connsiteY4" fmla="*/ 583475 h 748938"/>
                <a:gd name="connsiteX5" fmla="*/ 66682 w 3863620"/>
                <a:gd name="connsiteY5" fmla="*/ 583475 h 748938"/>
                <a:gd name="connsiteX6" fmla="*/ 10416 w 3863620"/>
                <a:gd name="connsiteY6" fmla="*/ 433048 h 748938"/>
                <a:gd name="connsiteX7" fmla="*/ 319231 w 3863620"/>
                <a:gd name="connsiteY7" fmla="*/ 0 h 748938"/>
                <a:gd name="connsiteX8" fmla="*/ 3863620 w 3863620"/>
                <a:gd name="connsiteY8" fmla="*/ 0 h 748938"/>
                <a:gd name="connsiteX0" fmla="*/ 3870212 w 3870212"/>
                <a:gd name="connsiteY0" fmla="*/ 714103 h 748938"/>
                <a:gd name="connsiteX1" fmla="*/ 395492 w 3870212"/>
                <a:gd name="connsiteY1" fmla="*/ 714103 h 748938"/>
                <a:gd name="connsiteX2" fmla="*/ 360657 w 3870212"/>
                <a:gd name="connsiteY2" fmla="*/ 748938 h 748938"/>
                <a:gd name="connsiteX3" fmla="*/ 12314 w 3870212"/>
                <a:gd name="connsiteY3" fmla="*/ 748938 h 748938"/>
                <a:gd name="connsiteX4" fmla="*/ 12314 w 3870212"/>
                <a:gd name="connsiteY4" fmla="*/ 583475 h 748938"/>
                <a:gd name="connsiteX5" fmla="*/ 73274 w 3870212"/>
                <a:gd name="connsiteY5" fmla="*/ 583475 h 748938"/>
                <a:gd name="connsiteX6" fmla="*/ 9864 w 3870212"/>
                <a:gd name="connsiteY6" fmla="*/ 487817 h 748938"/>
                <a:gd name="connsiteX7" fmla="*/ 325823 w 3870212"/>
                <a:gd name="connsiteY7" fmla="*/ 0 h 748938"/>
                <a:gd name="connsiteX8" fmla="*/ 3870212 w 3870212"/>
                <a:gd name="connsiteY8" fmla="*/ 0 h 748938"/>
                <a:gd name="connsiteX0" fmla="*/ 3860354 w 3860354"/>
                <a:gd name="connsiteY0" fmla="*/ 714103 h 748938"/>
                <a:gd name="connsiteX1" fmla="*/ 385634 w 3860354"/>
                <a:gd name="connsiteY1" fmla="*/ 714103 h 748938"/>
                <a:gd name="connsiteX2" fmla="*/ 350799 w 3860354"/>
                <a:gd name="connsiteY2" fmla="*/ 748938 h 748938"/>
                <a:gd name="connsiteX3" fmla="*/ 2456 w 3860354"/>
                <a:gd name="connsiteY3" fmla="*/ 748938 h 748938"/>
                <a:gd name="connsiteX4" fmla="*/ 2456 w 3860354"/>
                <a:gd name="connsiteY4" fmla="*/ 583475 h 748938"/>
                <a:gd name="connsiteX5" fmla="*/ 63416 w 3860354"/>
                <a:gd name="connsiteY5" fmla="*/ 583475 h 748938"/>
                <a:gd name="connsiteX6" fmla="*/ 6 w 3860354"/>
                <a:gd name="connsiteY6" fmla="*/ 487817 h 748938"/>
                <a:gd name="connsiteX7" fmla="*/ 315965 w 3860354"/>
                <a:gd name="connsiteY7" fmla="*/ 0 h 748938"/>
                <a:gd name="connsiteX8" fmla="*/ 3860354 w 386035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5911 h 748938"/>
                <a:gd name="connsiteX7" fmla="*/ 320725 w 3865114"/>
                <a:gd name="connsiteY7" fmla="*/ 0 h 748938"/>
                <a:gd name="connsiteX8" fmla="*/ 3865114 w 386511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8292 h 748938"/>
                <a:gd name="connsiteX7" fmla="*/ 320725 w 3865114"/>
                <a:gd name="connsiteY7" fmla="*/ 0 h 748938"/>
                <a:gd name="connsiteX8" fmla="*/ 3865114 w 386511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8292 h 748938"/>
                <a:gd name="connsiteX7" fmla="*/ 320725 w 3865114"/>
                <a:gd name="connsiteY7" fmla="*/ 0 h 748938"/>
                <a:gd name="connsiteX8" fmla="*/ 3865114 w 3865114"/>
                <a:gd name="connsiteY8" fmla="*/ 0 h 748938"/>
                <a:gd name="connsiteX9" fmla="*/ 3865114 w 3865114"/>
                <a:gd name="connsiteY9" fmla="*/ 714103 h 74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5114" h="748938">
                  <a:moveTo>
                    <a:pt x="3865114" y="714103"/>
                  </a:moveTo>
                  <a:lnTo>
                    <a:pt x="390394" y="714103"/>
                  </a:lnTo>
                  <a:lnTo>
                    <a:pt x="355559" y="748938"/>
                  </a:lnTo>
                  <a:lnTo>
                    <a:pt x="7216" y="748938"/>
                  </a:lnTo>
                  <a:lnTo>
                    <a:pt x="7216" y="583475"/>
                  </a:lnTo>
                  <a:lnTo>
                    <a:pt x="68176" y="583475"/>
                  </a:lnTo>
                  <a:cubicBezTo>
                    <a:pt x="68958" y="558404"/>
                    <a:pt x="-665" y="582035"/>
                    <a:pt x="4" y="478292"/>
                  </a:cubicBezTo>
                  <a:cubicBezTo>
                    <a:pt x="673" y="374549"/>
                    <a:pt x="258358" y="1133"/>
                    <a:pt x="320725" y="0"/>
                  </a:cubicBezTo>
                  <a:lnTo>
                    <a:pt x="3865114" y="0"/>
                  </a:lnTo>
                  <a:lnTo>
                    <a:pt x="3865114" y="714103"/>
                  </a:lnTo>
                  <a:close/>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rtl="0"/>
              <a:endParaRPr lang="en-GB" sz="1200" b="1" dirty="0">
                <a:latin typeface="Arial" panose="020B0604020202020204" pitchFamily="34" charset="0"/>
              </a:endParaRPr>
            </a:p>
          </p:txBody>
        </p:sp>
        <p:grpSp>
          <p:nvGrpSpPr>
            <p:cNvPr id="19" name="Group 18"/>
            <p:cNvGrpSpPr/>
            <p:nvPr/>
          </p:nvGrpSpPr>
          <p:grpSpPr>
            <a:xfrm flipH="1">
              <a:off x="7071338" y="3047215"/>
              <a:ext cx="864229" cy="284154"/>
              <a:chOff x="4630903" y="3120544"/>
              <a:chExt cx="864229" cy="284154"/>
            </a:xfrm>
          </p:grpSpPr>
          <p:sp>
            <p:nvSpPr>
              <p:cNvPr id="27" name="Rectangle 26"/>
              <p:cNvSpPr/>
              <p:nvPr/>
            </p:nvSpPr>
            <p:spPr>
              <a:xfrm>
                <a:off x="4630903" y="3120544"/>
                <a:ext cx="86422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8" name="Oval 27"/>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9" name="Oval 28"/>
              <p:cNvSpPr/>
              <p:nvPr/>
            </p:nvSpPr>
            <p:spPr>
              <a:xfrm>
                <a:off x="52557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20" name="Group 19"/>
            <p:cNvGrpSpPr/>
            <p:nvPr/>
          </p:nvGrpSpPr>
          <p:grpSpPr>
            <a:xfrm flipH="1">
              <a:off x="4753976" y="3047215"/>
              <a:ext cx="864229" cy="284154"/>
              <a:chOff x="4630903" y="3120544"/>
              <a:chExt cx="864229" cy="284154"/>
            </a:xfrm>
          </p:grpSpPr>
          <p:sp>
            <p:nvSpPr>
              <p:cNvPr id="24" name="Rectangle 23"/>
              <p:cNvSpPr/>
              <p:nvPr/>
            </p:nvSpPr>
            <p:spPr>
              <a:xfrm>
                <a:off x="4630903" y="3120544"/>
                <a:ext cx="86422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5" name="Oval 24"/>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6" name="Oval 25"/>
              <p:cNvSpPr/>
              <p:nvPr/>
            </p:nvSpPr>
            <p:spPr>
              <a:xfrm>
                <a:off x="52557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21" name="Freeform 20"/>
            <p:cNvSpPr/>
            <p:nvPr/>
          </p:nvSpPr>
          <p:spPr>
            <a:xfrm flipH="1">
              <a:off x="4572000" y="2421228"/>
              <a:ext cx="3865114" cy="748938"/>
            </a:xfrm>
            <a:custGeom>
              <a:avLst/>
              <a:gdLst>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911453 w 3911453"/>
                <a:gd name="connsiteY0" fmla="*/ 714103 h 748938"/>
                <a:gd name="connsiteX1" fmla="*/ 436733 w 3911453"/>
                <a:gd name="connsiteY1" fmla="*/ 714103 h 748938"/>
                <a:gd name="connsiteX2" fmla="*/ 401898 w 3911453"/>
                <a:gd name="connsiteY2" fmla="*/ 748938 h 748938"/>
                <a:gd name="connsiteX3" fmla="*/ 53555 w 3911453"/>
                <a:gd name="connsiteY3" fmla="*/ 748938 h 748938"/>
                <a:gd name="connsiteX4" fmla="*/ 53555 w 3911453"/>
                <a:gd name="connsiteY4" fmla="*/ 583475 h 748938"/>
                <a:gd name="connsiteX5" fmla="*/ 114515 w 3911453"/>
                <a:gd name="connsiteY5" fmla="*/ 583475 h 748938"/>
                <a:gd name="connsiteX6" fmla="*/ 79680 w 3911453"/>
                <a:gd name="connsiteY6" fmla="*/ 548640 h 748938"/>
                <a:gd name="connsiteX7" fmla="*/ 79680 w 3911453"/>
                <a:gd name="connsiteY7" fmla="*/ 435429 h 748938"/>
                <a:gd name="connsiteX8" fmla="*/ 367064 w 3911453"/>
                <a:gd name="connsiteY8" fmla="*/ 0 h 748938"/>
                <a:gd name="connsiteX9" fmla="*/ 3911453 w 3911453"/>
                <a:gd name="connsiteY9" fmla="*/ 0 h 748938"/>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874906 w 3874906"/>
                <a:gd name="connsiteY0" fmla="*/ 714103 h 748938"/>
                <a:gd name="connsiteX1" fmla="*/ 400186 w 3874906"/>
                <a:gd name="connsiteY1" fmla="*/ 714103 h 748938"/>
                <a:gd name="connsiteX2" fmla="*/ 365351 w 3874906"/>
                <a:gd name="connsiteY2" fmla="*/ 748938 h 748938"/>
                <a:gd name="connsiteX3" fmla="*/ 17008 w 3874906"/>
                <a:gd name="connsiteY3" fmla="*/ 748938 h 748938"/>
                <a:gd name="connsiteX4" fmla="*/ 17008 w 3874906"/>
                <a:gd name="connsiteY4" fmla="*/ 583475 h 748938"/>
                <a:gd name="connsiteX5" fmla="*/ 77968 w 3874906"/>
                <a:gd name="connsiteY5" fmla="*/ 583475 h 748938"/>
                <a:gd name="connsiteX6" fmla="*/ 43133 w 3874906"/>
                <a:gd name="connsiteY6" fmla="*/ 548640 h 748938"/>
                <a:gd name="connsiteX7" fmla="*/ 16940 w 3874906"/>
                <a:gd name="connsiteY7" fmla="*/ 418760 h 748938"/>
                <a:gd name="connsiteX8" fmla="*/ 330517 w 3874906"/>
                <a:gd name="connsiteY8" fmla="*/ 0 h 748938"/>
                <a:gd name="connsiteX9" fmla="*/ 3874906 w 3874906"/>
                <a:gd name="connsiteY9" fmla="*/ 0 h 748938"/>
                <a:gd name="connsiteX0" fmla="*/ 3866964 w 3866964"/>
                <a:gd name="connsiteY0" fmla="*/ 714103 h 748938"/>
                <a:gd name="connsiteX1" fmla="*/ 392244 w 3866964"/>
                <a:gd name="connsiteY1" fmla="*/ 714103 h 748938"/>
                <a:gd name="connsiteX2" fmla="*/ 357409 w 3866964"/>
                <a:gd name="connsiteY2" fmla="*/ 748938 h 748938"/>
                <a:gd name="connsiteX3" fmla="*/ 9066 w 3866964"/>
                <a:gd name="connsiteY3" fmla="*/ 748938 h 748938"/>
                <a:gd name="connsiteX4" fmla="*/ 9066 w 3866964"/>
                <a:gd name="connsiteY4" fmla="*/ 583475 h 748938"/>
                <a:gd name="connsiteX5" fmla="*/ 70026 w 3866964"/>
                <a:gd name="connsiteY5" fmla="*/ 583475 h 748938"/>
                <a:gd name="connsiteX6" fmla="*/ 35191 w 3866964"/>
                <a:gd name="connsiteY6" fmla="*/ 548640 h 748938"/>
                <a:gd name="connsiteX7" fmla="*/ 8998 w 3866964"/>
                <a:gd name="connsiteY7" fmla="*/ 418760 h 748938"/>
                <a:gd name="connsiteX8" fmla="*/ 322575 w 3866964"/>
                <a:gd name="connsiteY8" fmla="*/ 0 h 748938"/>
                <a:gd name="connsiteX9" fmla="*/ 3866964 w 3866964"/>
                <a:gd name="connsiteY9" fmla="*/ 0 h 748938"/>
                <a:gd name="connsiteX0" fmla="*/ 3862853 w 3862853"/>
                <a:gd name="connsiteY0" fmla="*/ 714103 h 748938"/>
                <a:gd name="connsiteX1" fmla="*/ 388133 w 3862853"/>
                <a:gd name="connsiteY1" fmla="*/ 714103 h 748938"/>
                <a:gd name="connsiteX2" fmla="*/ 353298 w 3862853"/>
                <a:gd name="connsiteY2" fmla="*/ 748938 h 748938"/>
                <a:gd name="connsiteX3" fmla="*/ 4955 w 3862853"/>
                <a:gd name="connsiteY3" fmla="*/ 748938 h 748938"/>
                <a:gd name="connsiteX4" fmla="*/ 4955 w 3862853"/>
                <a:gd name="connsiteY4" fmla="*/ 583475 h 748938"/>
                <a:gd name="connsiteX5" fmla="*/ 65915 w 3862853"/>
                <a:gd name="connsiteY5" fmla="*/ 583475 h 748938"/>
                <a:gd name="connsiteX6" fmla="*/ 31080 w 3862853"/>
                <a:gd name="connsiteY6" fmla="*/ 548640 h 748938"/>
                <a:gd name="connsiteX7" fmla="*/ 9649 w 3862853"/>
                <a:gd name="connsiteY7" fmla="*/ 433048 h 748938"/>
                <a:gd name="connsiteX8" fmla="*/ 318464 w 3862853"/>
                <a:gd name="connsiteY8" fmla="*/ 0 h 748938"/>
                <a:gd name="connsiteX9" fmla="*/ 3862853 w 3862853"/>
                <a:gd name="connsiteY9" fmla="*/ 0 h 748938"/>
                <a:gd name="connsiteX0" fmla="*/ 3871549 w 3871549"/>
                <a:gd name="connsiteY0" fmla="*/ 714103 h 748938"/>
                <a:gd name="connsiteX1" fmla="*/ 396829 w 3871549"/>
                <a:gd name="connsiteY1" fmla="*/ 714103 h 748938"/>
                <a:gd name="connsiteX2" fmla="*/ 361994 w 3871549"/>
                <a:gd name="connsiteY2" fmla="*/ 748938 h 748938"/>
                <a:gd name="connsiteX3" fmla="*/ 13651 w 3871549"/>
                <a:gd name="connsiteY3" fmla="*/ 748938 h 748938"/>
                <a:gd name="connsiteX4" fmla="*/ 13651 w 3871549"/>
                <a:gd name="connsiteY4" fmla="*/ 583475 h 748938"/>
                <a:gd name="connsiteX5" fmla="*/ 74611 w 3871549"/>
                <a:gd name="connsiteY5" fmla="*/ 583475 h 748938"/>
                <a:gd name="connsiteX6" fmla="*/ 39776 w 3871549"/>
                <a:gd name="connsiteY6" fmla="*/ 548640 h 748938"/>
                <a:gd name="connsiteX7" fmla="*/ 18345 w 3871549"/>
                <a:gd name="connsiteY7" fmla="*/ 433048 h 748938"/>
                <a:gd name="connsiteX8" fmla="*/ 327160 w 3871549"/>
                <a:gd name="connsiteY8" fmla="*/ 0 h 748938"/>
                <a:gd name="connsiteX9" fmla="*/ 3871549 w 3871549"/>
                <a:gd name="connsiteY9" fmla="*/ 0 h 748938"/>
                <a:gd name="connsiteX0" fmla="*/ 3871958 w 3871958"/>
                <a:gd name="connsiteY0" fmla="*/ 714103 h 748938"/>
                <a:gd name="connsiteX1" fmla="*/ 397238 w 3871958"/>
                <a:gd name="connsiteY1" fmla="*/ 714103 h 748938"/>
                <a:gd name="connsiteX2" fmla="*/ 362403 w 3871958"/>
                <a:gd name="connsiteY2" fmla="*/ 748938 h 748938"/>
                <a:gd name="connsiteX3" fmla="*/ 14060 w 3871958"/>
                <a:gd name="connsiteY3" fmla="*/ 748938 h 748938"/>
                <a:gd name="connsiteX4" fmla="*/ 14060 w 3871958"/>
                <a:gd name="connsiteY4" fmla="*/ 583475 h 748938"/>
                <a:gd name="connsiteX5" fmla="*/ 75020 w 3871958"/>
                <a:gd name="connsiteY5" fmla="*/ 583475 h 748938"/>
                <a:gd name="connsiteX6" fmla="*/ 40185 w 3871958"/>
                <a:gd name="connsiteY6" fmla="*/ 548640 h 748938"/>
                <a:gd name="connsiteX7" fmla="*/ 18754 w 3871958"/>
                <a:gd name="connsiteY7" fmla="*/ 433048 h 748938"/>
                <a:gd name="connsiteX8" fmla="*/ 327569 w 3871958"/>
                <a:gd name="connsiteY8" fmla="*/ 0 h 748938"/>
                <a:gd name="connsiteX9" fmla="*/ 3871958 w 3871958"/>
                <a:gd name="connsiteY9" fmla="*/ 0 h 748938"/>
                <a:gd name="connsiteX0" fmla="*/ 3877151 w 3877151"/>
                <a:gd name="connsiteY0" fmla="*/ 714103 h 748938"/>
                <a:gd name="connsiteX1" fmla="*/ 402431 w 3877151"/>
                <a:gd name="connsiteY1" fmla="*/ 714103 h 748938"/>
                <a:gd name="connsiteX2" fmla="*/ 367596 w 3877151"/>
                <a:gd name="connsiteY2" fmla="*/ 748938 h 748938"/>
                <a:gd name="connsiteX3" fmla="*/ 19253 w 3877151"/>
                <a:gd name="connsiteY3" fmla="*/ 748938 h 748938"/>
                <a:gd name="connsiteX4" fmla="*/ 19253 w 3877151"/>
                <a:gd name="connsiteY4" fmla="*/ 583475 h 748938"/>
                <a:gd name="connsiteX5" fmla="*/ 80213 w 3877151"/>
                <a:gd name="connsiteY5" fmla="*/ 583475 h 748938"/>
                <a:gd name="connsiteX6" fmla="*/ 28710 w 3877151"/>
                <a:gd name="connsiteY6" fmla="*/ 551021 h 748938"/>
                <a:gd name="connsiteX7" fmla="*/ 23947 w 3877151"/>
                <a:gd name="connsiteY7" fmla="*/ 433048 h 748938"/>
                <a:gd name="connsiteX8" fmla="*/ 332762 w 3877151"/>
                <a:gd name="connsiteY8" fmla="*/ 0 h 748938"/>
                <a:gd name="connsiteX9" fmla="*/ 3877151 w 3877151"/>
                <a:gd name="connsiteY9" fmla="*/ 0 h 748938"/>
                <a:gd name="connsiteX0" fmla="*/ 3874525 w 3874525"/>
                <a:gd name="connsiteY0" fmla="*/ 714103 h 748938"/>
                <a:gd name="connsiteX1" fmla="*/ 399805 w 3874525"/>
                <a:gd name="connsiteY1" fmla="*/ 714103 h 748938"/>
                <a:gd name="connsiteX2" fmla="*/ 364970 w 3874525"/>
                <a:gd name="connsiteY2" fmla="*/ 748938 h 748938"/>
                <a:gd name="connsiteX3" fmla="*/ 16627 w 3874525"/>
                <a:gd name="connsiteY3" fmla="*/ 748938 h 748938"/>
                <a:gd name="connsiteX4" fmla="*/ 16627 w 3874525"/>
                <a:gd name="connsiteY4" fmla="*/ 583475 h 748938"/>
                <a:gd name="connsiteX5" fmla="*/ 77587 w 3874525"/>
                <a:gd name="connsiteY5" fmla="*/ 583475 h 748938"/>
                <a:gd name="connsiteX6" fmla="*/ 26084 w 3874525"/>
                <a:gd name="connsiteY6" fmla="*/ 551021 h 748938"/>
                <a:gd name="connsiteX7" fmla="*/ 21321 w 3874525"/>
                <a:gd name="connsiteY7" fmla="*/ 433048 h 748938"/>
                <a:gd name="connsiteX8" fmla="*/ 330136 w 3874525"/>
                <a:gd name="connsiteY8" fmla="*/ 0 h 748938"/>
                <a:gd name="connsiteX9" fmla="*/ 3874525 w 3874525"/>
                <a:gd name="connsiteY9" fmla="*/ 0 h 748938"/>
                <a:gd name="connsiteX0" fmla="*/ 3863620 w 3863620"/>
                <a:gd name="connsiteY0" fmla="*/ 714103 h 748938"/>
                <a:gd name="connsiteX1" fmla="*/ 388900 w 3863620"/>
                <a:gd name="connsiteY1" fmla="*/ 714103 h 748938"/>
                <a:gd name="connsiteX2" fmla="*/ 354065 w 3863620"/>
                <a:gd name="connsiteY2" fmla="*/ 748938 h 748938"/>
                <a:gd name="connsiteX3" fmla="*/ 5722 w 3863620"/>
                <a:gd name="connsiteY3" fmla="*/ 748938 h 748938"/>
                <a:gd name="connsiteX4" fmla="*/ 5722 w 3863620"/>
                <a:gd name="connsiteY4" fmla="*/ 583475 h 748938"/>
                <a:gd name="connsiteX5" fmla="*/ 66682 w 3863620"/>
                <a:gd name="connsiteY5" fmla="*/ 583475 h 748938"/>
                <a:gd name="connsiteX6" fmla="*/ 10416 w 3863620"/>
                <a:gd name="connsiteY6" fmla="*/ 433048 h 748938"/>
                <a:gd name="connsiteX7" fmla="*/ 319231 w 3863620"/>
                <a:gd name="connsiteY7" fmla="*/ 0 h 748938"/>
                <a:gd name="connsiteX8" fmla="*/ 3863620 w 3863620"/>
                <a:gd name="connsiteY8" fmla="*/ 0 h 748938"/>
                <a:gd name="connsiteX0" fmla="*/ 3870212 w 3870212"/>
                <a:gd name="connsiteY0" fmla="*/ 714103 h 748938"/>
                <a:gd name="connsiteX1" fmla="*/ 395492 w 3870212"/>
                <a:gd name="connsiteY1" fmla="*/ 714103 h 748938"/>
                <a:gd name="connsiteX2" fmla="*/ 360657 w 3870212"/>
                <a:gd name="connsiteY2" fmla="*/ 748938 h 748938"/>
                <a:gd name="connsiteX3" fmla="*/ 12314 w 3870212"/>
                <a:gd name="connsiteY3" fmla="*/ 748938 h 748938"/>
                <a:gd name="connsiteX4" fmla="*/ 12314 w 3870212"/>
                <a:gd name="connsiteY4" fmla="*/ 583475 h 748938"/>
                <a:gd name="connsiteX5" fmla="*/ 73274 w 3870212"/>
                <a:gd name="connsiteY5" fmla="*/ 583475 h 748938"/>
                <a:gd name="connsiteX6" fmla="*/ 9864 w 3870212"/>
                <a:gd name="connsiteY6" fmla="*/ 487817 h 748938"/>
                <a:gd name="connsiteX7" fmla="*/ 325823 w 3870212"/>
                <a:gd name="connsiteY7" fmla="*/ 0 h 748938"/>
                <a:gd name="connsiteX8" fmla="*/ 3870212 w 3870212"/>
                <a:gd name="connsiteY8" fmla="*/ 0 h 748938"/>
                <a:gd name="connsiteX0" fmla="*/ 3860354 w 3860354"/>
                <a:gd name="connsiteY0" fmla="*/ 714103 h 748938"/>
                <a:gd name="connsiteX1" fmla="*/ 385634 w 3860354"/>
                <a:gd name="connsiteY1" fmla="*/ 714103 h 748938"/>
                <a:gd name="connsiteX2" fmla="*/ 350799 w 3860354"/>
                <a:gd name="connsiteY2" fmla="*/ 748938 h 748938"/>
                <a:gd name="connsiteX3" fmla="*/ 2456 w 3860354"/>
                <a:gd name="connsiteY3" fmla="*/ 748938 h 748938"/>
                <a:gd name="connsiteX4" fmla="*/ 2456 w 3860354"/>
                <a:gd name="connsiteY4" fmla="*/ 583475 h 748938"/>
                <a:gd name="connsiteX5" fmla="*/ 63416 w 3860354"/>
                <a:gd name="connsiteY5" fmla="*/ 583475 h 748938"/>
                <a:gd name="connsiteX6" fmla="*/ 6 w 3860354"/>
                <a:gd name="connsiteY6" fmla="*/ 487817 h 748938"/>
                <a:gd name="connsiteX7" fmla="*/ 315965 w 3860354"/>
                <a:gd name="connsiteY7" fmla="*/ 0 h 748938"/>
                <a:gd name="connsiteX8" fmla="*/ 3860354 w 386035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5911 h 748938"/>
                <a:gd name="connsiteX7" fmla="*/ 320725 w 3865114"/>
                <a:gd name="connsiteY7" fmla="*/ 0 h 748938"/>
                <a:gd name="connsiteX8" fmla="*/ 3865114 w 386511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8292 h 748938"/>
                <a:gd name="connsiteX7" fmla="*/ 320725 w 3865114"/>
                <a:gd name="connsiteY7" fmla="*/ 0 h 748938"/>
                <a:gd name="connsiteX8" fmla="*/ 3865114 w 386511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8292 h 748938"/>
                <a:gd name="connsiteX7" fmla="*/ 320725 w 3865114"/>
                <a:gd name="connsiteY7" fmla="*/ 0 h 748938"/>
                <a:gd name="connsiteX8" fmla="*/ 3865114 w 3865114"/>
                <a:gd name="connsiteY8" fmla="*/ 0 h 748938"/>
                <a:gd name="connsiteX9" fmla="*/ 3865114 w 3865114"/>
                <a:gd name="connsiteY9" fmla="*/ 714103 h 74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5114" h="748938">
                  <a:moveTo>
                    <a:pt x="3865114" y="714103"/>
                  </a:moveTo>
                  <a:lnTo>
                    <a:pt x="390394" y="714103"/>
                  </a:lnTo>
                  <a:lnTo>
                    <a:pt x="355559" y="748938"/>
                  </a:lnTo>
                  <a:lnTo>
                    <a:pt x="7216" y="748938"/>
                  </a:lnTo>
                  <a:lnTo>
                    <a:pt x="7216" y="583475"/>
                  </a:lnTo>
                  <a:lnTo>
                    <a:pt x="68176" y="583475"/>
                  </a:lnTo>
                  <a:cubicBezTo>
                    <a:pt x="68958" y="558404"/>
                    <a:pt x="-665" y="582035"/>
                    <a:pt x="4" y="478292"/>
                  </a:cubicBezTo>
                  <a:cubicBezTo>
                    <a:pt x="673" y="374549"/>
                    <a:pt x="258358" y="1133"/>
                    <a:pt x="320725" y="0"/>
                  </a:cubicBezTo>
                  <a:lnTo>
                    <a:pt x="3865114" y="0"/>
                  </a:lnTo>
                  <a:lnTo>
                    <a:pt x="3865114" y="714103"/>
                  </a:lnTo>
                  <a:close/>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rtl="0"/>
              <a:endParaRPr lang="en-GB" sz="1200" b="1" dirty="0">
                <a:latin typeface="Arial" panose="020B0604020202020204" pitchFamily="34" charset="0"/>
              </a:endParaRPr>
            </a:p>
          </p:txBody>
        </p:sp>
        <p:sp>
          <p:nvSpPr>
            <p:cNvPr id="22" name="Freeform 21"/>
            <p:cNvSpPr/>
            <p:nvPr/>
          </p:nvSpPr>
          <p:spPr>
            <a:xfrm>
              <a:off x="882109" y="2583607"/>
              <a:ext cx="123825" cy="130175"/>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23" name="Freeform 22"/>
            <p:cNvSpPr/>
            <p:nvPr/>
          </p:nvSpPr>
          <p:spPr>
            <a:xfrm flipH="1">
              <a:off x="8045269" y="2583607"/>
              <a:ext cx="123825" cy="130175"/>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36" name="TextBox 35"/>
          <p:cNvSpPr txBox="1"/>
          <p:nvPr/>
        </p:nvSpPr>
        <p:spPr>
          <a:xfrm>
            <a:off x="2709082" y="1111518"/>
            <a:ext cx="1226618" cy="477054"/>
          </a:xfrm>
          <a:prstGeom prst="rect">
            <a:avLst/>
          </a:prstGeom>
          <a:solidFill>
            <a:schemeClr val="bg1"/>
          </a:solidFill>
        </p:spPr>
        <p:txBody>
          <a:bodyPr wrap="none" rtlCol="0">
            <a:spAutoFit/>
          </a:bodyPr>
          <a:lstStyle/>
          <a:p>
            <a:pPr algn="ctr" rtl="0"/>
            <a:r>
              <a:rPr lang="ru-RU" b="1" dirty="0">
                <a:solidFill>
                  <a:schemeClr val="accent1"/>
                </a:solidFill>
                <a:latin typeface="Arial" pitchFamily="34" charset="0"/>
                <a:cs typeface="Arial" pitchFamily="34" charset="0"/>
              </a:rPr>
              <a:t>СНГ</a:t>
            </a:r>
          </a:p>
          <a:p>
            <a:pPr algn="ctr" rtl="0"/>
            <a:r>
              <a:rPr lang="ru-RU" sz="1100" b="1" dirty="0">
                <a:solidFill>
                  <a:schemeClr val="accent1"/>
                </a:solidFill>
                <a:latin typeface="Arial" pitchFamily="34" charset="0"/>
                <a:cs typeface="Arial" pitchFamily="34" charset="0"/>
              </a:rPr>
              <a:t>(кроме России)</a:t>
            </a:r>
          </a:p>
        </p:txBody>
      </p:sp>
      <p:sp>
        <p:nvSpPr>
          <p:cNvPr id="37" name="TextBox 36"/>
          <p:cNvSpPr txBox="1"/>
          <p:nvPr/>
        </p:nvSpPr>
        <p:spPr>
          <a:xfrm>
            <a:off x="6695496" y="1111518"/>
            <a:ext cx="771365" cy="307777"/>
          </a:xfrm>
          <a:prstGeom prst="rect">
            <a:avLst/>
          </a:prstGeom>
          <a:solidFill>
            <a:schemeClr val="bg1"/>
          </a:solidFill>
        </p:spPr>
        <p:txBody>
          <a:bodyPr wrap="none" rtlCol="0">
            <a:spAutoFit/>
          </a:bodyPr>
          <a:lstStyle/>
          <a:p>
            <a:pPr algn="ctr" rtl="0"/>
            <a:r>
              <a:rPr lang="ru-RU" b="1" dirty="0">
                <a:solidFill>
                  <a:schemeClr val="accent1"/>
                </a:solidFill>
                <a:latin typeface="Arial" pitchFamily="34" charset="0"/>
                <a:cs typeface="Arial" pitchFamily="34" charset="0"/>
              </a:rPr>
              <a:t>Россия</a:t>
            </a:r>
          </a:p>
        </p:txBody>
      </p:sp>
      <p:sp>
        <p:nvSpPr>
          <p:cNvPr id="38" name="ZoneTexte 81"/>
          <p:cNvSpPr txBox="1"/>
          <p:nvPr/>
        </p:nvSpPr>
        <p:spPr>
          <a:xfrm>
            <a:off x="2948515" y="4468721"/>
            <a:ext cx="1949353" cy="646331"/>
          </a:xfrm>
          <a:prstGeom prst="rect">
            <a:avLst/>
          </a:prstGeom>
          <a:noFill/>
        </p:spPr>
        <p:txBody>
          <a:bodyPr wrap="square" rtlCol="0" anchor="ctr">
            <a:spAutoFit/>
          </a:bodyPr>
          <a:lstStyle/>
          <a:p>
            <a:pPr rtl="0"/>
            <a:r>
              <a:rPr lang="ru-RU" sz="1200" dirty="0">
                <a:solidFill>
                  <a:schemeClr val="bg1"/>
                </a:solidFill>
                <a:latin typeface="Arial" pitchFamily="34" charset="0"/>
                <a:cs typeface="Arial" pitchFamily="34" charset="0"/>
              </a:rPr>
              <a:t>Азербайджан – AZ8A</a:t>
            </a:r>
          </a:p>
          <a:p>
            <a:pPr rtl="0"/>
            <a:r>
              <a:rPr lang="ru-RU" sz="1200" dirty="0">
                <a:solidFill>
                  <a:schemeClr val="bg1"/>
                </a:solidFill>
                <a:latin typeface="Arial" pitchFamily="34" charset="0"/>
                <a:cs typeface="Arial" pitchFamily="34" charset="0"/>
              </a:rPr>
              <a:t>50 грузовых электровозов</a:t>
            </a:r>
          </a:p>
          <a:p>
            <a:pPr rtl="0"/>
            <a:r>
              <a:rPr lang="ru-RU" sz="1200" dirty="0">
                <a:solidFill>
                  <a:schemeClr val="bg1"/>
                </a:solidFill>
                <a:latin typeface="Arial" pitchFamily="34" charset="0"/>
                <a:cs typeface="Arial" pitchFamily="34" charset="0"/>
              </a:rPr>
              <a:t>PALIX</a:t>
            </a:r>
          </a:p>
        </p:txBody>
      </p:sp>
      <p:sp>
        <p:nvSpPr>
          <p:cNvPr id="42" name="ZoneTexte 81"/>
          <p:cNvSpPr txBox="1"/>
          <p:nvPr/>
        </p:nvSpPr>
        <p:spPr>
          <a:xfrm>
            <a:off x="2840724" y="2768171"/>
            <a:ext cx="2275511" cy="600164"/>
          </a:xfrm>
          <a:prstGeom prst="rect">
            <a:avLst/>
          </a:prstGeom>
          <a:noFill/>
        </p:spPr>
        <p:txBody>
          <a:bodyPr wrap="square" rtlCol="0" anchor="ctr">
            <a:spAutoFit/>
          </a:bodyPr>
          <a:lstStyle/>
          <a:p>
            <a:pPr rtl="0"/>
            <a:r>
              <a:rPr lang="ru-RU" sz="1100" dirty="0">
                <a:latin typeface="Arial" pitchFamily="34" charset="0"/>
                <a:cs typeface="Arial" pitchFamily="34" charset="0"/>
              </a:rPr>
              <a:t>Азербайджан</a:t>
            </a:r>
          </a:p>
          <a:p>
            <a:pPr rtl="0"/>
            <a:r>
              <a:rPr lang="ru-RU" sz="1100" dirty="0">
                <a:latin typeface="Arial" pitchFamily="34" charset="0"/>
                <a:cs typeface="Arial" pitchFamily="34" charset="0"/>
              </a:rPr>
              <a:t>10 пассажирских электровозов - ONIX</a:t>
            </a:r>
            <a:endParaRPr lang="en-GB" sz="1100" dirty="0">
              <a:latin typeface="Arial" pitchFamily="34" charset="0"/>
              <a:cs typeface="Arial" pitchFamily="34" charset="0"/>
            </a:endParaRPr>
          </a:p>
        </p:txBody>
      </p:sp>
      <p:sp>
        <p:nvSpPr>
          <p:cNvPr id="43" name="Freeform 42"/>
          <p:cNvSpPr/>
          <p:nvPr/>
        </p:nvSpPr>
        <p:spPr>
          <a:xfrm>
            <a:off x="1996547" y="2596991"/>
            <a:ext cx="177421" cy="491319"/>
          </a:xfrm>
          <a:custGeom>
            <a:avLst/>
            <a:gdLst>
              <a:gd name="connsiteX0" fmla="*/ 0 w 177421"/>
              <a:gd name="connsiteY0" fmla="*/ 0 h 491319"/>
              <a:gd name="connsiteX1" fmla="*/ 0 w 177421"/>
              <a:gd name="connsiteY1" fmla="*/ 491319 h 491319"/>
              <a:gd name="connsiteX2" fmla="*/ 177421 w 177421"/>
              <a:gd name="connsiteY2" fmla="*/ 491319 h 491319"/>
            </a:gdLst>
            <a:ahLst/>
            <a:cxnLst>
              <a:cxn ang="0">
                <a:pos x="connsiteX0" y="connsiteY0"/>
              </a:cxn>
              <a:cxn ang="0">
                <a:pos x="connsiteX1" y="connsiteY1"/>
              </a:cxn>
              <a:cxn ang="0">
                <a:pos x="connsiteX2" y="connsiteY2"/>
              </a:cxn>
            </a:cxnLst>
            <a:rect l="l" t="t" r="r" b="b"/>
            <a:pathLst>
              <a:path w="177421" h="491319">
                <a:moveTo>
                  <a:pt x="0" y="0"/>
                </a:moveTo>
                <a:lnTo>
                  <a:pt x="0" y="491319"/>
                </a:lnTo>
                <a:lnTo>
                  <a:pt x="177421" y="491319"/>
                </a:ln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pic>
        <p:nvPicPr>
          <p:cNvPr id="47"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1634"/>
          <a:stretch/>
        </p:blipFill>
        <p:spPr bwMode="auto">
          <a:xfrm>
            <a:off x="1896790" y="4455599"/>
            <a:ext cx="1052448" cy="632128"/>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 name="Picture 3" descr="D:\Documents and Settings\100701805\Bureau\Communication\Photos\KZ4AT\photo (9).jpg"/>
          <p:cNvPicPr>
            <a:picLocks noChangeAspect="1" noChangeArrowheads="1"/>
          </p:cNvPicPr>
          <p:nvPr/>
        </p:nvPicPr>
        <p:blipFill rotWithShape="1">
          <a:blip r:embed="rId6" cstate="print"/>
          <a:srcRect b="1385"/>
          <a:stretch/>
        </p:blipFill>
        <p:spPr bwMode="auto">
          <a:xfrm>
            <a:off x="1896790" y="1995148"/>
            <a:ext cx="1052448" cy="632824"/>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2" name="Group 51"/>
          <p:cNvGrpSpPr/>
          <p:nvPr/>
        </p:nvGrpSpPr>
        <p:grpSpPr>
          <a:xfrm>
            <a:off x="1996547" y="1693235"/>
            <a:ext cx="844116" cy="180880"/>
            <a:chOff x="2822374" y="4437112"/>
            <a:chExt cx="4248959" cy="910481"/>
          </a:xfrm>
          <a:effectLst>
            <a:glow rad="101600">
              <a:schemeClr val="bg1">
                <a:alpha val="40000"/>
              </a:schemeClr>
            </a:glow>
          </a:effectLst>
        </p:grpSpPr>
        <p:grpSp>
          <p:nvGrpSpPr>
            <p:cNvPr id="53" name="Group 52"/>
            <p:cNvGrpSpPr/>
            <p:nvPr/>
          </p:nvGrpSpPr>
          <p:grpSpPr>
            <a:xfrm>
              <a:off x="3320808" y="5063439"/>
              <a:ext cx="864229" cy="284154"/>
              <a:chOff x="4630903" y="3120544"/>
              <a:chExt cx="864229" cy="284154"/>
            </a:xfrm>
          </p:grpSpPr>
          <p:sp>
            <p:nvSpPr>
              <p:cNvPr id="63" name="Rectangle 62"/>
              <p:cNvSpPr/>
              <p:nvPr/>
            </p:nvSpPr>
            <p:spPr>
              <a:xfrm>
                <a:off x="4630903" y="3120544"/>
                <a:ext cx="86422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64" name="Oval 63"/>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65" name="Oval 64"/>
              <p:cNvSpPr/>
              <p:nvPr/>
            </p:nvSpPr>
            <p:spPr>
              <a:xfrm>
                <a:off x="52557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54" name="Freeform 53"/>
            <p:cNvSpPr/>
            <p:nvPr/>
          </p:nvSpPr>
          <p:spPr>
            <a:xfrm>
              <a:off x="2822374" y="4437112"/>
              <a:ext cx="2124482" cy="759703"/>
            </a:xfrm>
            <a:custGeom>
              <a:avLst/>
              <a:gdLst>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07474 w 2116182"/>
                <a:gd name="connsiteY9" fmla="*/ 0 h 757645"/>
                <a:gd name="connsiteX10" fmla="*/ 2116182 w 2116182"/>
                <a:gd name="connsiteY10" fmla="*/ 722811 h 757645"/>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14618 w 2116182"/>
                <a:gd name="connsiteY9" fmla="*/ 0 h 757645"/>
                <a:gd name="connsiteX10" fmla="*/ 2116182 w 2116182"/>
                <a:gd name="connsiteY10" fmla="*/ 722811 h 757645"/>
                <a:gd name="connsiteX0" fmla="*/ 2116182 w 2117092"/>
                <a:gd name="connsiteY0" fmla="*/ 722811 h 757645"/>
                <a:gd name="connsiteX1" fmla="*/ 374468 w 2117092"/>
                <a:gd name="connsiteY1" fmla="*/ 722811 h 757645"/>
                <a:gd name="connsiteX2" fmla="*/ 339634 w 2117092"/>
                <a:gd name="connsiteY2" fmla="*/ 757645 h 757645"/>
                <a:gd name="connsiteX3" fmla="*/ 0 w 2117092"/>
                <a:gd name="connsiteY3" fmla="*/ 757645 h 757645"/>
                <a:gd name="connsiteX4" fmla="*/ 0 w 2117092"/>
                <a:gd name="connsiteY4" fmla="*/ 583474 h 757645"/>
                <a:gd name="connsiteX5" fmla="*/ 0 w 2117092"/>
                <a:gd name="connsiteY5" fmla="*/ 583474 h 757645"/>
                <a:gd name="connsiteX6" fmla="*/ 0 w 2117092"/>
                <a:gd name="connsiteY6" fmla="*/ 522514 h 757645"/>
                <a:gd name="connsiteX7" fmla="*/ 0 w 2117092"/>
                <a:gd name="connsiteY7" fmla="*/ 426720 h 757645"/>
                <a:gd name="connsiteX8" fmla="*/ 269965 w 2117092"/>
                <a:gd name="connsiteY8" fmla="*/ 0 h 757645"/>
                <a:gd name="connsiteX9" fmla="*/ 2116999 w 2117092"/>
                <a:gd name="connsiteY9" fmla="*/ 0 h 757645"/>
                <a:gd name="connsiteX10" fmla="*/ 2116182 w 2117092"/>
                <a:gd name="connsiteY10" fmla="*/ 722811 h 757645"/>
                <a:gd name="connsiteX0" fmla="*/ 2116182 w 2252059"/>
                <a:gd name="connsiteY0" fmla="*/ 722811 h 757645"/>
                <a:gd name="connsiteX1" fmla="*/ 374468 w 2252059"/>
                <a:gd name="connsiteY1" fmla="*/ 722811 h 757645"/>
                <a:gd name="connsiteX2" fmla="*/ 339634 w 2252059"/>
                <a:gd name="connsiteY2" fmla="*/ 757645 h 757645"/>
                <a:gd name="connsiteX3" fmla="*/ 0 w 2252059"/>
                <a:gd name="connsiteY3" fmla="*/ 757645 h 757645"/>
                <a:gd name="connsiteX4" fmla="*/ 0 w 2252059"/>
                <a:gd name="connsiteY4" fmla="*/ 583474 h 757645"/>
                <a:gd name="connsiteX5" fmla="*/ 0 w 2252059"/>
                <a:gd name="connsiteY5" fmla="*/ 583474 h 757645"/>
                <a:gd name="connsiteX6" fmla="*/ 0 w 2252059"/>
                <a:gd name="connsiteY6" fmla="*/ 522514 h 757645"/>
                <a:gd name="connsiteX7" fmla="*/ 0 w 2252059"/>
                <a:gd name="connsiteY7" fmla="*/ 426720 h 757645"/>
                <a:gd name="connsiteX8" fmla="*/ 269965 w 2252059"/>
                <a:gd name="connsiteY8" fmla="*/ 0 h 757645"/>
                <a:gd name="connsiteX9" fmla="*/ 2116999 w 2252059"/>
                <a:gd name="connsiteY9" fmla="*/ 0 h 757645"/>
                <a:gd name="connsiteX10" fmla="*/ 2111597 w 2252059"/>
                <a:gd name="connsiteY10" fmla="*/ 354807 h 757645"/>
                <a:gd name="connsiteX11" fmla="*/ 2116182 w 2252059"/>
                <a:gd name="connsiteY11" fmla="*/ 722811 h 757645"/>
                <a:gd name="connsiteX0" fmla="*/ 2111597 w 2255599"/>
                <a:gd name="connsiteY0" fmla="*/ 354807 h 757645"/>
                <a:gd name="connsiteX1" fmla="*/ 2116182 w 2255599"/>
                <a:gd name="connsiteY1" fmla="*/ 722811 h 757645"/>
                <a:gd name="connsiteX2" fmla="*/ 374468 w 2255599"/>
                <a:gd name="connsiteY2" fmla="*/ 722811 h 757645"/>
                <a:gd name="connsiteX3" fmla="*/ 339634 w 2255599"/>
                <a:gd name="connsiteY3" fmla="*/ 757645 h 757645"/>
                <a:gd name="connsiteX4" fmla="*/ 0 w 2255599"/>
                <a:gd name="connsiteY4" fmla="*/ 757645 h 757645"/>
                <a:gd name="connsiteX5" fmla="*/ 0 w 2255599"/>
                <a:gd name="connsiteY5" fmla="*/ 583474 h 757645"/>
                <a:gd name="connsiteX6" fmla="*/ 0 w 2255599"/>
                <a:gd name="connsiteY6" fmla="*/ 583474 h 757645"/>
                <a:gd name="connsiteX7" fmla="*/ 0 w 2255599"/>
                <a:gd name="connsiteY7" fmla="*/ 522514 h 757645"/>
                <a:gd name="connsiteX8" fmla="*/ 0 w 2255599"/>
                <a:gd name="connsiteY8" fmla="*/ 426720 h 757645"/>
                <a:gd name="connsiteX9" fmla="*/ 269965 w 2255599"/>
                <a:gd name="connsiteY9" fmla="*/ 0 h 757645"/>
                <a:gd name="connsiteX10" fmla="*/ 2116999 w 2255599"/>
                <a:gd name="connsiteY10" fmla="*/ 0 h 757645"/>
                <a:gd name="connsiteX11" fmla="*/ 2203037 w 2255599"/>
                <a:gd name="connsiteY11" fmla="*/ 446247 h 757645"/>
                <a:gd name="connsiteX0" fmla="*/ 2111597 w 2243650"/>
                <a:gd name="connsiteY0" fmla="*/ 354807 h 757645"/>
                <a:gd name="connsiteX1" fmla="*/ 2116182 w 2243650"/>
                <a:gd name="connsiteY1" fmla="*/ 722811 h 757645"/>
                <a:gd name="connsiteX2" fmla="*/ 374468 w 2243650"/>
                <a:gd name="connsiteY2" fmla="*/ 722811 h 757645"/>
                <a:gd name="connsiteX3" fmla="*/ 339634 w 2243650"/>
                <a:gd name="connsiteY3" fmla="*/ 757645 h 757645"/>
                <a:gd name="connsiteX4" fmla="*/ 0 w 2243650"/>
                <a:gd name="connsiteY4" fmla="*/ 757645 h 757645"/>
                <a:gd name="connsiteX5" fmla="*/ 0 w 2243650"/>
                <a:gd name="connsiteY5" fmla="*/ 583474 h 757645"/>
                <a:gd name="connsiteX6" fmla="*/ 0 w 2243650"/>
                <a:gd name="connsiteY6" fmla="*/ 583474 h 757645"/>
                <a:gd name="connsiteX7" fmla="*/ 0 w 2243650"/>
                <a:gd name="connsiteY7" fmla="*/ 522514 h 757645"/>
                <a:gd name="connsiteX8" fmla="*/ 0 w 2243650"/>
                <a:gd name="connsiteY8" fmla="*/ 426720 h 757645"/>
                <a:gd name="connsiteX9" fmla="*/ 269965 w 2243650"/>
                <a:gd name="connsiteY9" fmla="*/ 0 h 757645"/>
                <a:gd name="connsiteX10" fmla="*/ 2116999 w 2243650"/>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0 w 2116999"/>
                <a:gd name="connsiteY6" fmla="*/ 522514 h 757645"/>
                <a:gd name="connsiteX7" fmla="*/ 0 w 2116999"/>
                <a:gd name="connsiteY7" fmla="*/ 426720 h 757645"/>
                <a:gd name="connsiteX8" fmla="*/ 269965 w 2116999"/>
                <a:gd name="connsiteY8" fmla="*/ 0 h 757645"/>
                <a:gd name="connsiteX9" fmla="*/ 2116999 w 2116999"/>
                <a:gd name="connsiteY9" fmla="*/ 0 h 757645"/>
                <a:gd name="connsiteX0" fmla="*/ 2117521 w 2118338"/>
                <a:gd name="connsiteY0" fmla="*/ 722811 h 757645"/>
                <a:gd name="connsiteX1" fmla="*/ 375807 w 2118338"/>
                <a:gd name="connsiteY1" fmla="*/ 722811 h 757645"/>
                <a:gd name="connsiteX2" fmla="*/ 340973 w 2118338"/>
                <a:gd name="connsiteY2" fmla="*/ 757645 h 757645"/>
                <a:gd name="connsiteX3" fmla="*/ 1339 w 2118338"/>
                <a:gd name="connsiteY3" fmla="*/ 757645 h 757645"/>
                <a:gd name="connsiteX4" fmla="*/ 1339 w 2118338"/>
                <a:gd name="connsiteY4" fmla="*/ 583474 h 757645"/>
                <a:gd name="connsiteX5" fmla="*/ 1339 w 2118338"/>
                <a:gd name="connsiteY5" fmla="*/ 583474 h 757645"/>
                <a:gd name="connsiteX6" fmla="*/ 0 w 2118338"/>
                <a:gd name="connsiteY6" fmla="*/ 548011 h 757645"/>
                <a:gd name="connsiteX7" fmla="*/ 1339 w 2118338"/>
                <a:gd name="connsiteY7" fmla="*/ 522514 h 757645"/>
                <a:gd name="connsiteX8" fmla="*/ 1339 w 2118338"/>
                <a:gd name="connsiteY8" fmla="*/ 426720 h 757645"/>
                <a:gd name="connsiteX9" fmla="*/ 271304 w 2118338"/>
                <a:gd name="connsiteY9" fmla="*/ 0 h 757645"/>
                <a:gd name="connsiteX10" fmla="*/ 2118338 w 2118338"/>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57759 w 2158576"/>
                <a:gd name="connsiteY0" fmla="*/ 722811 h 757645"/>
                <a:gd name="connsiteX1" fmla="*/ 416045 w 2158576"/>
                <a:gd name="connsiteY1" fmla="*/ 722811 h 757645"/>
                <a:gd name="connsiteX2" fmla="*/ 381211 w 2158576"/>
                <a:gd name="connsiteY2" fmla="*/ 757645 h 757645"/>
                <a:gd name="connsiteX3" fmla="*/ 41577 w 2158576"/>
                <a:gd name="connsiteY3" fmla="*/ 757645 h 757645"/>
                <a:gd name="connsiteX4" fmla="*/ 41577 w 2158576"/>
                <a:gd name="connsiteY4" fmla="*/ 583474 h 757645"/>
                <a:gd name="connsiteX5" fmla="*/ 41577 w 2158576"/>
                <a:gd name="connsiteY5" fmla="*/ 583474 h 757645"/>
                <a:gd name="connsiteX6" fmla="*/ 83101 w 2158576"/>
                <a:gd name="connsiteY6" fmla="*/ 581349 h 757645"/>
                <a:gd name="connsiteX7" fmla="*/ 41577 w 2158576"/>
                <a:gd name="connsiteY7" fmla="*/ 522514 h 757645"/>
                <a:gd name="connsiteX8" fmla="*/ 41577 w 2158576"/>
                <a:gd name="connsiteY8" fmla="*/ 426720 h 757645"/>
                <a:gd name="connsiteX9" fmla="*/ 311542 w 2158576"/>
                <a:gd name="connsiteY9" fmla="*/ 0 h 757645"/>
                <a:gd name="connsiteX10" fmla="*/ 2158576 w 2158576"/>
                <a:gd name="connsiteY10" fmla="*/ 0 h 757645"/>
                <a:gd name="connsiteX0" fmla="*/ 2133490 w 2134307"/>
                <a:gd name="connsiteY0" fmla="*/ 722811 h 757645"/>
                <a:gd name="connsiteX1" fmla="*/ 391776 w 2134307"/>
                <a:gd name="connsiteY1" fmla="*/ 722811 h 757645"/>
                <a:gd name="connsiteX2" fmla="*/ 356942 w 2134307"/>
                <a:gd name="connsiteY2" fmla="*/ 757645 h 757645"/>
                <a:gd name="connsiteX3" fmla="*/ 17308 w 2134307"/>
                <a:gd name="connsiteY3" fmla="*/ 757645 h 757645"/>
                <a:gd name="connsiteX4" fmla="*/ 17308 w 2134307"/>
                <a:gd name="connsiteY4" fmla="*/ 583474 h 757645"/>
                <a:gd name="connsiteX5" fmla="*/ 17308 w 2134307"/>
                <a:gd name="connsiteY5" fmla="*/ 583474 h 757645"/>
                <a:gd name="connsiteX6" fmla="*/ 58832 w 2134307"/>
                <a:gd name="connsiteY6" fmla="*/ 581349 h 757645"/>
                <a:gd name="connsiteX7" fmla="*/ 17308 w 2134307"/>
                <a:gd name="connsiteY7" fmla="*/ 522514 h 757645"/>
                <a:gd name="connsiteX8" fmla="*/ 17308 w 2134307"/>
                <a:gd name="connsiteY8" fmla="*/ 426720 h 757645"/>
                <a:gd name="connsiteX9" fmla="*/ 287273 w 2134307"/>
                <a:gd name="connsiteY9" fmla="*/ 0 h 757645"/>
                <a:gd name="connsiteX10" fmla="*/ 2134307 w 2134307"/>
                <a:gd name="connsiteY10" fmla="*/ 0 h 757645"/>
                <a:gd name="connsiteX0" fmla="*/ 2142733 w 2143550"/>
                <a:gd name="connsiteY0" fmla="*/ 722811 h 757645"/>
                <a:gd name="connsiteX1" fmla="*/ 401019 w 2143550"/>
                <a:gd name="connsiteY1" fmla="*/ 722811 h 757645"/>
                <a:gd name="connsiteX2" fmla="*/ 366185 w 2143550"/>
                <a:gd name="connsiteY2" fmla="*/ 757645 h 757645"/>
                <a:gd name="connsiteX3" fmla="*/ 26551 w 2143550"/>
                <a:gd name="connsiteY3" fmla="*/ 757645 h 757645"/>
                <a:gd name="connsiteX4" fmla="*/ 26551 w 2143550"/>
                <a:gd name="connsiteY4" fmla="*/ 583474 h 757645"/>
                <a:gd name="connsiteX5" fmla="*/ 26551 w 2143550"/>
                <a:gd name="connsiteY5" fmla="*/ 583474 h 757645"/>
                <a:gd name="connsiteX6" fmla="*/ 68075 w 2143550"/>
                <a:gd name="connsiteY6" fmla="*/ 581349 h 757645"/>
                <a:gd name="connsiteX7" fmla="*/ 26551 w 2143550"/>
                <a:gd name="connsiteY7" fmla="*/ 522514 h 757645"/>
                <a:gd name="connsiteX8" fmla="*/ 14645 w 2143550"/>
                <a:gd name="connsiteY8" fmla="*/ 348139 h 757645"/>
                <a:gd name="connsiteX9" fmla="*/ 296516 w 2143550"/>
                <a:gd name="connsiteY9" fmla="*/ 0 h 757645"/>
                <a:gd name="connsiteX10" fmla="*/ 2143550 w 2143550"/>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45244 w 2116999"/>
                <a:gd name="connsiteY8" fmla="*/ 360045 h 757645"/>
                <a:gd name="connsiteX9" fmla="*/ 269965 w 2116999"/>
                <a:gd name="connsiteY9" fmla="*/ 0 h 757645"/>
                <a:gd name="connsiteX10" fmla="*/ 2116999 w 2116999"/>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33338 w 2116999"/>
                <a:gd name="connsiteY8" fmla="*/ 357664 h 757645"/>
                <a:gd name="connsiteX9" fmla="*/ 269965 w 2116999"/>
                <a:gd name="connsiteY9" fmla="*/ 0 h 757645"/>
                <a:gd name="connsiteX10" fmla="*/ 2116999 w 2116999"/>
                <a:gd name="connsiteY10" fmla="*/ 0 h 757645"/>
                <a:gd name="connsiteX0" fmla="*/ 2122011 w 2122828"/>
                <a:gd name="connsiteY0" fmla="*/ 722811 h 757645"/>
                <a:gd name="connsiteX1" fmla="*/ 380297 w 2122828"/>
                <a:gd name="connsiteY1" fmla="*/ 722811 h 757645"/>
                <a:gd name="connsiteX2" fmla="*/ 345463 w 2122828"/>
                <a:gd name="connsiteY2" fmla="*/ 757645 h 757645"/>
                <a:gd name="connsiteX3" fmla="*/ 5829 w 2122828"/>
                <a:gd name="connsiteY3" fmla="*/ 757645 h 757645"/>
                <a:gd name="connsiteX4" fmla="*/ 5829 w 2122828"/>
                <a:gd name="connsiteY4" fmla="*/ 583474 h 757645"/>
                <a:gd name="connsiteX5" fmla="*/ 5829 w 2122828"/>
                <a:gd name="connsiteY5" fmla="*/ 583474 h 757645"/>
                <a:gd name="connsiteX6" fmla="*/ 47353 w 2122828"/>
                <a:gd name="connsiteY6" fmla="*/ 581349 h 757645"/>
                <a:gd name="connsiteX7" fmla="*/ 1067 w 2122828"/>
                <a:gd name="connsiteY7" fmla="*/ 527276 h 757645"/>
                <a:gd name="connsiteX8" fmla="*/ 39167 w 2122828"/>
                <a:gd name="connsiteY8" fmla="*/ 357664 h 757645"/>
                <a:gd name="connsiteX9" fmla="*/ 275794 w 2122828"/>
                <a:gd name="connsiteY9" fmla="*/ 0 h 757645"/>
                <a:gd name="connsiteX10" fmla="*/ 2122828 w 2122828"/>
                <a:gd name="connsiteY10" fmla="*/ 0 h 757645"/>
                <a:gd name="connsiteX0" fmla="*/ 2122011 w 2122828"/>
                <a:gd name="connsiteY0" fmla="*/ 724869 h 759703"/>
                <a:gd name="connsiteX1" fmla="*/ 380297 w 2122828"/>
                <a:gd name="connsiteY1" fmla="*/ 724869 h 759703"/>
                <a:gd name="connsiteX2" fmla="*/ 345463 w 2122828"/>
                <a:gd name="connsiteY2" fmla="*/ 759703 h 759703"/>
                <a:gd name="connsiteX3" fmla="*/ 5829 w 2122828"/>
                <a:gd name="connsiteY3" fmla="*/ 759703 h 759703"/>
                <a:gd name="connsiteX4" fmla="*/ 5829 w 2122828"/>
                <a:gd name="connsiteY4" fmla="*/ 585532 h 759703"/>
                <a:gd name="connsiteX5" fmla="*/ 5829 w 2122828"/>
                <a:gd name="connsiteY5" fmla="*/ 585532 h 759703"/>
                <a:gd name="connsiteX6" fmla="*/ 47353 w 2122828"/>
                <a:gd name="connsiteY6" fmla="*/ 583407 h 759703"/>
                <a:gd name="connsiteX7" fmla="*/ 1067 w 2122828"/>
                <a:gd name="connsiteY7" fmla="*/ 529334 h 759703"/>
                <a:gd name="connsiteX8" fmla="*/ 39167 w 2122828"/>
                <a:gd name="connsiteY8" fmla="*/ 359722 h 759703"/>
                <a:gd name="connsiteX9" fmla="*/ 275794 w 2122828"/>
                <a:gd name="connsiteY9" fmla="*/ 2058 h 759703"/>
                <a:gd name="connsiteX10" fmla="*/ 323578 w 2122828"/>
                <a:gd name="connsiteY10" fmla="*/ 0 h 759703"/>
                <a:gd name="connsiteX11" fmla="*/ 2122828 w 212282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4482" h="759703">
                  <a:moveTo>
                    <a:pt x="2123665" y="724869"/>
                  </a:moveTo>
                  <a:lnTo>
                    <a:pt x="381951" y="724869"/>
                  </a:lnTo>
                  <a:lnTo>
                    <a:pt x="347117" y="759703"/>
                  </a:lnTo>
                  <a:lnTo>
                    <a:pt x="7483" y="759703"/>
                  </a:lnTo>
                  <a:lnTo>
                    <a:pt x="7483" y="585532"/>
                  </a:lnTo>
                  <a:lnTo>
                    <a:pt x="7483" y="585532"/>
                  </a:lnTo>
                  <a:lnTo>
                    <a:pt x="49007" y="583407"/>
                  </a:lnTo>
                  <a:cubicBezTo>
                    <a:pt x="49453" y="574908"/>
                    <a:pt x="4085" y="566615"/>
                    <a:pt x="2721" y="529334"/>
                  </a:cubicBezTo>
                  <a:cubicBezTo>
                    <a:pt x="1357" y="492053"/>
                    <a:pt x="-12931" y="447944"/>
                    <a:pt x="40821" y="359722"/>
                  </a:cubicBezTo>
                  <a:cubicBezTo>
                    <a:pt x="94573" y="271500"/>
                    <a:pt x="263705" y="80"/>
                    <a:pt x="325232" y="0"/>
                  </a:cubicBezTo>
                  <a:lnTo>
                    <a:pt x="2124482" y="2058"/>
                  </a:lnTo>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nvGrpSpPr>
            <p:cNvPr id="55" name="Group 54"/>
            <p:cNvGrpSpPr/>
            <p:nvPr/>
          </p:nvGrpSpPr>
          <p:grpSpPr>
            <a:xfrm>
              <a:off x="5638170" y="5063439"/>
              <a:ext cx="864229" cy="284154"/>
              <a:chOff x="4630903" y="3120544"/>
              <a:chExt cx="864229" cy="284154"/>
            </a:xfrm>
          </p:grpSpPr>
          <p:sp>
            <p:nvSpPr>
              <p:cNvPr id="60" name="Rectangle 59"/>
              <p:cNvSpPr/>
              <p:nvPr/>
            </p:nvSpPr>
            <p:spPr>
              <a:xfrm>
                <a:off x="4630903" y="3120544"/>
                <a:ext cx="86422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61" name="Oval 60"/>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62" name="Oval 61"/>
              <p:cNvSpPr/>
              <p:nvPr/>
            </p:nvSpPr>
            <p:spPr>
              <a:xfrm>
                <a:off x="52557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56" name="Group 55"/>
            <p:cNvGrpSpPr/>
            <p:nvPr/>
          </p:nvGrpSpPr>
          <p:grpSpPr>
            <a:xfrm flipH="1">
              <a:off x="4901448" y="4437112"/>
              <a:ext cx="2169885" cy="759703"/>
              <a:chOff x="6352643" y="3526631"/>
              <a:chExt cx="2169885" cy="759703"/>
            </a:xfrm>
            <a:solidFill>
              <a:schemeClr val="bg1">
                <a:lumMod val="85000"/>
              </a:schemeClr>
            </a:solidFill>
          </p:grpSpPr>
          <p:sp>
            <p:nvSpPr>
              <p:cNvPr id="58" name="Freeform 57"/>
              <p:cNvSpPr/>
              <p:nvPr/>
            </p:nvSpPr>
            <p:spPr>
              <a:xfrm>
                <a:off x="6352643" y="3526631"/>
                <a:ext cx="2169885" cy="759703"/>
              </a:xfrm>
              <a:custGeom>
                <a:avLst/>
                <a:gdLst>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07474 w 2116182"/>
                  <a:gd name="connsiteY9" fmla="*/ 0 h 757645"/>
                  <a:gd name="connsiteX10" fmla="*/ 2116182 w 2116182"/>
                  <a:gd name="connsiteY10" fmla="*/ 722811 h 757645"/>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14618 w 2116182"/>
                  <a:gd name="connsiteY9" fmla="*/ 0 h 757645"/>
                  <a:gd name="connsiteX10" fmla="*/ 2116182 w 2116182"/>
                  <a:gd name="connsiteY10" fmla="*/ 722811 h 757645"/>
                  <a:gd name="connsiteX0" fmla="*/ 2116182 w 2117092"/>
                  <a:gd name="connsiteY0" fmla="*/ 722811 h 757645"/>
                  <a:gd name="connsiteX1" fmla="*/ 374468 w 2117092"/>
                  <a:gd name="connsiteY1" fmla="*/ 722811 h 757645"/>
                  <a:gd name="connsiteX2" fmla="*/ 339634 w 2117092"/>
                  <a:gd name="connsiteY2" fmla="*/ 757645 h 757645"/>
                  <a:gd name="connsiteX3" fmla="*/ 0 w 2117092"/>
                  <a:gd name="connsiteY3" fmla="*/ 757645 h 757645"/>
                  <a:gd name="connsiteX4" fmla="*/ 0 w 2117092"/>
                  <a:gd name="connsiteY4" fmla="*/ 583474 h 757645"/>
                  <a:gd name="connsiteX5" fmla="*/ 0 w 2117092"/>
                  <a:gd name="connsiteY5" fmla="*/ 583474 h 757645"/>
                  <a:gd name="connsiteX6" fmla="*/ 0 w 2117092"/>
                  <a:gd name="connsiteY6" fmla="*/ 522514 h 757645"/>
                  <a:gd name="connsiteX7" fmla="*/ 0 w 2117092"/>
                  <a:gd name="connsiteY7" fmla="*/ 426720 h 757645"/>
                  <a:gd name="connsiteX8" fmla="*/ 269965 w 2117092"/>
                  <a:gd name="connsiteY8" fmla="*/ 0 h 757645"/>
                  <a:gd name="connsiteX9" fmla="*/ 2116999 w 2117092"/>
                  <a:gd name="connsiteY9" fmla="*/ 0 h 757645"/>
                  <a:gd name="connsiteX10" fmla="*/ 2116182 w 2117092"/>
                  <a:gd name="connsiteY10" fmla="*/ 722811 h 757645"/>
                  <a:gd name="connsiteX0" fmla="*/ 2116182 w 2252059"/>
                  <a:gd name="connsiteY0" fmla="*/ 722811 h 757645"/>
                  <a:gd name="connsiteX1" fmla="*/ 374468 w 2252059"/>
                  <a:gd name="connsiteY1" fmla="*/ 722811 h 757645"/>
                  <a:gd name="connsiteX2" fmla="*/ 339634 w 2252059"/>
                  <a:gd name="connsiteY2" fmla="*/ 757645 h 757645"/>
                  <a:gd name="connsiteX3" fmla="*/ 0 w 2252059"/>
                  <a:gd name="connsiteY3" fmla="*/ 757645 h 757645"/>
                  <a:gd name="connsiteX4" fmla="*/ 0 w 2252059"/>
                  <a:gd name="connsiteY4" fmla="*/ 583474 h 757645"/>
                  <a:gd name="connsiteX5" fmla="*/ 0 w 2252059"/>
                  <a:gd name="connsiteY5" fmla="*/ 583474 h 757645"/>
                  <a:gd name="connsiteX6" fmla="*/ 0 w 2252059"/>
                  <a:gd name="connsiteY6" fmla="*/ 522514 h 757645"/>
                  <a:gd name="connsiteX7" fmla="*/ 0 w 2252059"/>
                  <a:gd name="connsiteY7" fmla="*/ 426720 h 757645"/>
                  <a:gd name="connsiteX8" fmla="*/ 269965 w 2252059"/>
                  <a:gd name="connsiteY8" fmla="*/ 0 h 757645"/>
                  <a:gd name="connsiteX9" fmla="*/ 2116999 w 2252059"/>
                  <a:gd name="connsiteY9" fmla="*/ 0 h 757645"/>
                  <a:gd name="connsiteX10" fmla="*/ 2111597 w 2252059"/>
                  <a:gd name="connsiteY10" fmla="*/ 354807 h 757645"/>
                  <a:gd name="connsiteX11" fmla="*/ 2116182 w 2252059"/>
                  <a:gd name="connsiteY11" fmla="*/ 722811 h 757645"/>
                  <a:gd name="connsiteX0" fmla="*/ 2111597 w 2255599"/>
                  <a:gd name="connsiteY0" fmla="*/ 354807 h 757645"/>
                  <a:gd name="connsiteX1" fmla="*/ 2116182 w 2255599"/>
                  <a:gd name="connsiteY1" fmla="*/ 722811 h 757645"/>
                  <a:gd name="connsiteX2" fmla="*/ 374468 w 2255599"/>
                  <a:gd name="connsiteY2" fmla="*/ 722811 h 757645"/>
                  <a:gd name="connsiteX3" fmla="*/ 339634 w 2255599"/>
                  <a:gd name="connsiteY3" fmla="*/ 757645 h 757645"/>
                  <a:gd name="connsiteX4" fmla="*/ 0 w 2255599"/>
                  <a:gd name="connsiteY4" fmla="*/ 757645 h 757645"/>
                  <a:gd name="connsiteX5" fmla="*/ 0 w 2255599"/>
                  <a:gd name="connsiteY5" fmla="*/ 583474 h 757645"/>
                  <a:gd name="connsiteX6" fmla="*/ 0 w 2255599"/>
                  <a:gd name="connsiteY6" fmla="*/ 583474 h 757645"/>
                  <a:gd name="connsiteX7" fmla="*/ 0 w 2255599"/>
                  <a:gd name="connsiteY7" fmla="*/ 522514 h 757645"/>
                  <a:gd name="connsiteX8" fmla="*/ 0 w 2255599"/>
                  <a:gd name="connsiteY8" fmla="*/ 426720 h 757645"/>
                  <a:gd name="connsiteX9" fmla="*/ 269965 w 2255599"/>
                  <a:gd name="connsiteY9" fmla="*/ 0 h 757645"/>
                  <a:gd name="connsiteX10" fmla="*/ 2116999 w 2255599"/>
                  <a:gd name="connsiteY10" fmla="*/ 0 h 757645"/>
                  <a:gd name="connsiteX11" fmla="*/ 2203037 w 2255599"/>
                  <a:gd name="connsiteY11" fmla="*/ 446247 h 757645"/>
                  <a:gd name="connsiteX0" fmla="*/ 2111597 w 2243650"/>
                  <a:gd name="connsiteY0" fmla="*/ 354807 h 757645"/>
                  <a:gd name="connsiteX1" fmla="*/ 2116182 w 2243650"/>
                  <a:gd name="connsiteY1" fmla="*/ 722811 h 757645"/>
                  <a:gd name="connsiteX2" fmla="*/ 374468 w 2243650"/>
                  <a:gd name="connsiteY2" fmla="*/ 722811 h 757645"/>
                  <a:gd name="connsiteX3" fmla="*/ 339634 w 2243650"/>
                  <a:gd name="connsiteY3" fmla="*/ 757645 h 757645"/>
                  <a:gd name="connsiteX4" fmla="*/ 0 w 2243650"/>
                  <a:gd name="connsiteY4" fmla="*/ 757645 h 757645"/>
                  <a:gd name="connsiteX5" fmla="*/ 0 w 2243650"/>
                  <a:gd name="connsiteY5" fmla="*/ 583474 h 757645"/>
                  <a:gd name="connsiteX6" fmla="*/ 0 w 2243650"/>
                  <a:gd name="connsiteY6" fmla="*/ 583474 h 757645"/>
                  <a:gd name="connsiteX7" fmla="*/ 0 w 2243650"/>
                  <a:gd name="connsiteY7" fmla="*/ 522514 h 757645"/>
                  <a:gd name="connsiteX8" fmla="*/ 0 w 2243650"/>
                  <a:gd name="connsiteY8" fmla="*/ 426720 h 757645"/>
                  <a:gd name="connsiteX9" fmla="*/ 269965 w 2243650"/>
                  <a:gd name="connsiteY9" fmla="*/ 0 h 757645"/>
                  <a:gd name="connsiteX10" fmla="*/ 2116999 w 2243650"/>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0 w 2116999"/>
                  <a:gd name="connsiteY6" fmla="*/ 522514 h 757645"/>
                  <a:gd name="connsiteX7" fmla="*/ 0 w 2116999"/>
                  <a:gd name="connsiteY7" fmla="*/ 426720 h 757645"/>
                  <a:gd name="connsiteX8" fmla="*/ 269965 w 2116999"/>
                  <a:gd name="connsiteY8" fmla="*/ 0 h 757645"/>
                  <a:gd name="connsiteX9" fmla="*/ 2116999 w 2116999"/>
                  <a:gd name="connsiteY9" fmla="*/ 0 h 757645"/>
                  <a:gd name="connsiteX0" fmla="*/ 2117521 w 2118338"/>
                  <a:gd name="connsiteY0" fmla="*/ 722811 h 757645"/>
                  <a:gd name="connsiteX1" fmla="*/ 375807 w 2118338"/>
                  <a:gd name="connsiteY1" fmla="*/ 722811 h 757645"/>
                  <a:gd name="connsiteX2" fmla="*/ 340973 w 2118338"/>
                  <a:gd name="connsiteY2" fmla="*/ 757645 h 757645"/>
                  <a:gd name="connsiteX3" fmla="*/ 1339 w 2118338"/>
                  <a:gd name="connsiteY3" fmla="*/ 757645 h 757645"/>
                  <a:gd name="connsiteX4" fmla="*/ 1339 w 2118338"/>
                  <a:gd name="connsiteY4" fmla="*/ 583474 h 757645"/>
                  <a:gd name="connsiteX5" fmla="*/ 1339 w 2118338"/>
                  <a:gd name="connsiteY5" fmla="*/ 583474 h 757645"/>
                  <a:gd name="connsiteX6" fmla="*/ 0 w 2118338"/>
                  <a:gd name="connsiteY6" fmla="*/ 548011 h 757645"/>
                  <a:gd name="connsiteX7" fmla="*/ 1339 w 2118338"/>
                  <a:gd name="connsiteY7" fmla="*/ 522514 h 757645"/>
                  <a:gd name="connsiteX8" fmla="*/ 1339 w 2118338"/>
                  <a:gd name="connsiteY8" fmla="*/ 426720 h 757645"/>
                  <a:gd name="connsiteX9" fmla="*/ 271304 w 2118338"/>
                  <a:gd name="connsiteY9" fmla="*/ 0 h 757645"/>
                  <a:gd name="connsiteX10" fmla="*/ 2118338 w 2118338"/>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57759 w 2158576"/>
                  <a:gd name="connsiteY0" fmla="*/ 722811 h 757645"/>
                  <a:gd name="connsiteX1" fmla="*/ 416045 w 2158576"/>
                  <a:gd name="connsiteY1" fmla="*/ 722811 h 757645"/>
                  <a:gd name="connsiteX2" fmla="*/ 381211 w 2158576"/>
                  <a:gd name="connsiteY2" fmla="*/ 757645 h 757645"/>
                  <a:gd name="connsiteX3" fmla="*/ 41577 w 2158576"/>
                  <a:gd name="connsiteY3" fmla="*/ 757645 h 757645"/>
                  <a:gd name="connsiteX4" fmla="*/ 41577 w 2158576"/>
                  <a:gd name="connsiteY4" fmla="*/ 583474 h 757645"/>
                  <a:gd name="connsiteX5" fmla="*/ 41577 w 2158576"/>
                  <a:gd name="connsiteY5" fmla="*/ 583474 h 757645"/>
                  <a:gd name="connsiteX6" fmla="*/ 83101 w 2158576"/>
                  <a:gd name="connsiteY6" fmla="*/ 581349 h 757645"/>
                  <a:gd name="connsiteX7" fmla="*/ 41577 w 2158576"/>
                  <a:gd name="connsiteY7" fmla="*/ 522514 h 757645"/>
                  <a:gd name="connsiteX8" fmla="*/ 41577 w 2158576"/>
                  <a:gd name="connsiteY8" fmla="*/ 426720 h 757645"/>
                  <a:gd name="connsiteX9" fmla="*/ 311542 w 2158576"/>
                  <a:gd name="connsiteY9" fmla="*/ 0 h 757645"/>
                  <a:gd name="connsiteX10" fmla="*/ 2158576 w 2158576"/>
                  <a:gd name="connsiteY10" fmla="*/ 0 h 757645"/>
                  <a:gd name="connsiteX0" fmla="*/ 2133490 w 2134307"/>
                  <a:gd name="connsiteY0" fmla="*/ 722811 h 757645"/>
                  <a:gd name="connsiteX1" fmla="*/ 391776 w 2134307"/>
                  <a:gd name="connsiteY1" fmla="*/ 722811 h 757645"/>
                  <a:gd name="connsiteX2" fmla="*/ 356942 w 2134307"/>
                  <a:gd name="connsiteY2" fmla="*/ 757645 h 757645"/>
                  <a:gd name="connsiteX3" fmla="*/ 17308 w 2134307"/>
                  <a:gd name="connsiteY3" fmla="*/ 757645 h 757645"/>
                  <a:gd name="connsiteX4" fmla="*/ 17308 w 2134307"/>
                  <a:gd name="connsiteY4" fmla="*/ 583474 h 757645"/>
                  <a:gd name="connsiteX5" fmla="*/ 17308 w 2134307"/>
                  <a:gd name="connsiteY5" fmla="*/ 583474 h 757645"/>
                  <a:gd name="connsiteX6" fmla="*/ 58832 w 2134307"/>
                  <a:gd name="connsiteY6" fmla="*/ 581349 h 757645"/>
                  <a:gd name="connsiteX7" fmla="*/ 17308 w 2134307"/>
                  <a:gd name="connsiteY7" fmla="*/ 522514 h 757645"/>
                  <a:gd name="connsiteX8" fmla="*/ 17308 w 2134307"/>
                  <a:gd name="connsiteY8" fmla="*/ 426720 h 757645"/>
                  <a:gd name="connsiteX9" fmla="*/ 287273 w 2134307"/>
                  <a:gd name="connsiteY9" fmla="*/ 0 h 757645"/>
                  <a:gd name="connsiteX10" fmla="*/ 2134307 w 2134307"/>
                  <a:gd name="connsiteY10" fmla="*/ 0 h 757645"/>
                  <a:gd name="connsiteX0" fmla="*/ 2142733 w 2143550"/>
                  <a:gd name="connsiteY0" fmla="*/ 722811 h 757645"/>
                  <a:gd name="connsiteX1" fmla="*/ 401019 w 2143550"/>
                  <a:gd name="connsiteY1" fmla="*/ 722811 h 757645"/>
                  <a:gd name="connsiteX2" fmla="*/ 366185 w 2143550"/>
                  <a:gd name="connsiteY2" fmla="*/ 757645 h 757645"/>
                  <a:gd name="connsiteX3" fmla="*/ 26551 w 2143550"/>
                  <a:gd name="connsiteY3" fmla="*/ 757645 h 757645"/>
                  <a:gd name="connsiteX4" fmla="*/ 26551 w 2143550"/>
                  <a:gd name="connsiteY4" fmla="*/ 583474 h 757645"/>
                  <a:gd name="connsiteX5" fmla="*/ 26551 w 2143550"/>
                  <a:gd name="connsiteY5" fmla="*/ 583474 h 757645"/>
                  <a:gd name="connsiteX6" fmla="*/ 68075 w 2143550"/>
                  <a:gd name="connsiteY6" fmla="*/ 581349 h 757645"/>
                  <a:gd name="connsiteX7" fmla="*/ 26551 w 2143550"/>
                  <a:gd name="connsiteY7" fmla="*/ 522514 h 757645"/>
                  <a:gd name="connsiteX8" fmla="*/ 14645 w 2143550"/>
                  <a:gd name="connsiteY8" fmla="*/ 348139 h 757645"/>
                  <a:gd name="connsiteX9" fmla="*/ 296516 w 2143550"/>
                  <a:gd name="connsiteY9" fmla="*/ 0 h 757645"/>
                  <a:gd name="connsiteX10" fmla="*/ 2143550 w 2143550"/>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45244 w 2116999"/>
                  <a:gd name="connsiteY8" fmla="*/ 360045 h 757645"/>
                  <a:gd name="connsiteX9" fmla="*/ 269965 w 2116999"/>
                  <a:gd name="connsiteY9" fmla="*/ 0 h 757645"/>
                  <a:gd name="connsiteX10" fmla="*/ 2116999 w 2116999"/>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33338 w 2116999"/>
                  <a:gd name="connsiteY8" fmla="*/ 357664 h 757645"/>
                  <a:gd name="connsiteX9" fmla="*/ 269965 w 2116999"/>
                  <a:gd name="connsiteY9" fmla="*/ 0 h 757645"/>
                  <a:gd name="connsiteX10" fmla="*/ 2116999 w 2116999"/>
                  <a:gd name="connsiteY10" fmla="*/ 0 h 757645"/>
                  <a:gd name="connsiteX0" fmla="*/ 2122011 w 2122828"/>
                  <a:gd name="connsiteY0" fmla="*/ 722811 h 757645"/>
                  <a:gd name="connsiteX1" fmla="*/ 380297 w 2122828"/>
                  <a:gd name="connsiteY1" fmla="*/ 722811 h 757645"/>
                  <a:gd name="connsiteX2" fmla="*/ 345463 w 2122828"/>
                  <a:gd name="connsiteY2" fmla="*/ 757645 h 757645"/>
                  <a:gd name="connsiteX3" fmla="*/ 5829 w 2122828"/>
                  <a:gd name="connsiteY3" fmla="*/ 757645 h 757645"/>
                  <a:gd name="connsiteX4" fmla="*/ 5829 w 2122828"/>
                  <a:gd name="connsiteY4" fmla="*/ 583474 h 757645"/>
                  <a:gd name="connsiteX5" fmla="*/ 5829 w 2122828"/>
                  <a:gd name="connsiteY5" fmla="*/ 583474 h 757645"/>
                  <a:gd name="connsiteX6" fmla="*/ 47353 w 2122828"/>
                  <a:gd name="connsiteY6" fmla="*/ 581349 h 757645"/>
                  <a:gd name="connsiteX7" fmla="*/ 1067 w 2122828"/>
                  <a:gd name="connsiteY7" fmla="*/ 527276 h 757645"/>
                  <a:gd name="connsiteX8" fmla="*/ 39167 w 2122828"/>
                  <a:gd name="connsiteY8" fmla="*/ 357664 h 757645"/>
                  <a:gd name="connsiteX9" fmla="*/ 275794 w 2122828"/>
                  <a:gd name="connsiteY9" fmla="*/ 0 h 757645"/>
                  <a:gd name="connsiteX10" fmla="*/ 2122828 w 2122828"/>
                  <a:gd name="connsiteY10" fmla="*/ 0 h 757645"/>
                  <a:gd name="connsiteX0" fmla="*/ 2122011 w 2122828"/>
                  <a:gd name="connsiteY0" fmla="*/ 724869 h 759703"/>
                  <a:gd name="connsiteX1" fmla="*/ 380297 w 2122828"/>
                  <a:gd name="connsiteY1" fmla="*/ 724869 h 759703"/>
                  <a:gd name="connsiteX2" fmla="*/ 345463 w 2122828"/>
                  <a:gd name="connsiteY2" fmla="*/ 759703 h 759703"/>
                  <a:gd name="connsiteX3" fmla="*/ 5829 w 2122828"/>
                  <a:gd name="connsiteY3" fmla="*/ 759703 h 759703"/>
                  <a:gd name="connsiteX4" fmla="*/ 5829 w 2122828"/>
                  <a:gd name="connsiteY4" fmla="*/ 585532 h 759703"/>
                  <a:gd name="connsiteX5" fmla="*/ 5829 w 2122828"/>
                  <a:gd name="connsiteY5" fmla="*/ 585532 h 759703"/>
                  <a:gd name="connsiteX6" fmla="*/ 47353 w 2122828"/>
                  <a:gd name="connsiteY6" fmla="*/ 583407 h 759703"/>
                  <a:gd name="connsiteX7" fmla="*/ 1067 w 2122828"/>
                  <a:gd name="connsiteY7" fmla="*/ 529334 h 759703"/>
                  <a:gd name="connsiteX8" fmla="*/ 39167 w 2122828"/>
                  <a:gd name="connsiteY8" fmla="*/ 359722 h 759703"/>
                  <a:gd name="connsiteX9" fmla="*/ 275794 w 2122828"/>
                  <a:gd name="connsiteY9" fmla="*/ 2058 h 759703"/>
                  <a:gd name="connsiteX10" fmla="*/ 323578 w 2122828"/>
                  <a:gd name="connsiteY10" fmla="*/ 0 h 759703"/>
                  <a:gd name="connsiteX11" fmla="*/ 2122828 w 212282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4482" h="759703">
                    <a:moveTo>
                      <a:pt x="2123665" y="724869"/>
                    </a:moveTo>
                    <a:lnTo>
                      <a:pt x="381951" y="724869"/>
                    </a:lnTo>
                    <a:lnTo>
                      <a:pt x="347117" y="759703"/>
                    </a:lnTo>
                    <a:lnTo>
                      <a:pt x="7483" y="759703"/>
                    </a:lnTo>
                    <a:lnTo>
                      <a:pt x="7483" y="585532"/>
                    </a:lnTo>
                    <a:lnTo>
                      <a:pt x="7483" y="585532"/>
                    </a:lnTo>
                    <a:lnTo>
                      <a:pt x="49007" y="583407"/>
                    </a:lnTo>
                    <a:cubicBezTo>
                      <a:pt x="49453" y="574908"/>
                      <a:pt x="4085" y="566615"/>
                      <a:pt x="2721" y="529334"/>
                    </a:cubicBezTo>
                    <a:cubicBezTo>
                      <a:pt x="1357" y="492053"/>
                      <a:pt x="-12931" y="447944"/>
                      <a:pt x="40821" y="359722"/>
                    </a:cubicBezTo>
                    <a:cubicBezTo>
                      <a:pt x="94573" y="271500"/>
                      <a:pt x="263705" y="80"/>
                      <a:pt x="325232" y="0"/>
                    </a:cubicBezTo>
                    <a:lnTo>
                      <a:pt x="2124482" y="2058"/>
                    </a:lnTo>
                  </a:path>
                </a:pathLst>
              </a:custGeom>
              <a:grp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59" name="Freeform 58"/>
              <p:cNvSpPr/>
              <p:nvPr/>
            </p:nvSpPr>
            <p:spPr>
              <a:xfrm>
                <a:off x="6617545" y="3689350"/>
                <a:ext cx="123825" cy="130175"/>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57" name="Freeform 56"/>
            <p:cNvSpPr/>
            <p:nvPr/>
          </p:nvSpPr>
          <p:spPr>
            <a:xfrm>
              <a:off x="3087281" y="4599831"/>
              <a:ext cx="123825" cy="130175"/>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66" name="Group 65"/>
          <p:cNvGrpSpPr/>
          <p:nvPr/>
        </p:nvGrpSpPr>
        <p:grpSpPr>
          <a:xfrm>
            <a:off x="5747981" y="1693235"/>
            <a:ext cx="844116" cy="180880"/>
            <a:chOff x="2822374" y="4437112"/>
            <a:chExt cx="4248959" cy="910481"/>
          </a:xfrm>
          <a:effectLst>
            <a:glow rad="101600">
              <a:schemeClr val="bg1">
                <a:alpha val="40000"/>
              </a:schemeClr>
            </a:glow>
          </a:effectLst>
        </p:grpSpPr>
        <p:grpSp>
          <p:nvGrpSpPr>
            <p:cNvPr id="67" name="Group 66"/>
            <p:cNvGrpSpPr/>
            <p:nvPr/>
          </p:nvGrpSpPr>
          <p:grpSpPr>
            <a:xfrm>
              <a:off x="3320808" y="5063439"/>
              <a:ext cx="864229" cy="284154"/>
              <a:chOff x="4630903" y="3120544"/>
              <a:chExt cx="864229" cy="284154"/>
            </a:xfrm>
          </p:grpSpPr>
          <p:sp>
            <p:nvSpPr>
              <p:cNvPr id="80" name="Rectangle 79"/>
              <p:cNvSpPr/>
              <p:nvPr/>
            </p:nvSpPr>
            <p:spPr>
              <a:xfrm>
                <a:off x="4630903" y="3120544"/>
                <a:ext cx="86422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81" name="Oval 80"/>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82" name="Oval 81"/>
              <p:cNvSpPr/>
              <p:nvPr/>
            </p:nvSpPr>
            <p:spPr>
              <a:xfrm>
                <a:off x="52557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68" name="Group 67"/>
            <p:cNvGrpSpPr/>
            <p:nvPr/>
          </p:nvGrpSpPr>
          <p:grpSpPr>
            <a:xfrm>
              <a:off x="4508377" y="5063439"/>
              <a:ext cx="1994022" cy="284154"/>
              <a:chOff x="3501110" y="3120544"/>
              <a:chExt cx="1994022" cy="284154"/>
            </a:xfrm>
          </p:grpSpPr>
          <p:sp>
            <p:nvSpPr>
              <p:cNvPr id="74" name="Rectangle 73"/>
              <p:cNvSpPr/>
              <p:nvPr/>
            </p:nvSpPr>
            <p:spPr>
              <a:xfrm>
                <a:off x="3501110" y="3120544"/>
                <a:ext cx="864229" cy="164439"/>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75" name="Oval 74"/>
              <p:cNvSpPr/>
              <p:nvPr/>
            </p:nvSpPr>
            <p:spPr>
              <a:xfrm>
                <a:off x="3501115" y="3165268"/>
                <a:ext cx="239429" cy="239430"/>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76" name="Oval 75"/>
              <p:cNvSpPr/>
              <p:nvPr/>
            </p:nvSpPr>
            <p:spPr>
              <a:xfrm>
                <a:off x="4125913" y="3165268"/>
                <a:ext cx="239429" cy="239430"/>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77" name="Rectangle 76"/>
              <p:cNvSpPr/>
              <p:nvPr/>
            </p:nvSpPr>
            <p:spPr>
              <a:xfrm>
                <a:off x="4630903" y="3120544"/>
                <a:ext cx="86422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78" name="Oval 77"/>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79" name="Oval 78"/>
              <p:cNvSpPr/>
              <p:nvPr/>
            </p:nvSpPr>
            <p:spPr>
              <a:xfrm>
                <a:off x="52557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69" name="Group 68"/>
            <p:cNvGrpSpPr/>
            <p:nvPr/>
          </p:nvGrpSpPr>
          <p:grpSpPr>
            <a:xfrm flipH="1">
              <a:off x="4901448" y="4437112"/>
              <a:ext cx="2169885" cy="759703"/>
              <a:chOff x="6352643" y="3526631"/>
              <a:chExt cx="2169885" cy="759703"/>
            </a:xfrm>
            <a:solidFill>
              <a:schemeClr val="bg1">
                <a:lumMod val="85000"/>
              </a:schemeClr>
            </a:solidFill>
          </p:grpSpPr>
          <p:sp>
            <p:nvSpPr>
              <p:cNvPr id="72" name="Freeform 71"/>
              <p:cNvSpPr/>
              <p:nvPr/>
            </p:nvSpPr>
            <p:spPr>
              <a:xfrm>
                <a:off x="6352643" y="3526631"/>
                <a:ext cx="2169885" cy="759703"/>
              </a:xfrm>
              <a:custGeom>
                <a:avLst/>
                <a:gdLst>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07474 w 2116182"/>
                  <a:gd name="connsiteY9" fmla="*/ 0 h 757645"/>
                  <a:gd name="connsiteX10" fmla="*/ 2116182 w 2116182"/>
                  <a:gd name="connsiteY10" fmla="*/ 722811 h 757645"/>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14618 w 2116182"/>
                  <a:gd name="connsiteY9" fmla="*/ 0 h 757645"/>
                  <a:gd name="connsiteX10" fmla="*/ 2116182 w 2116182"/>
                  <a:gd name="connsiteY10" fmla="*/ 722811 h 757645"/>
                  <a:gd name="connsiteX0" fmla="*/ 2116182 w 2117092"/>
                  <a:gd name="connsiteY0" fmla="*/ 722811 h 757645"/>
                  <a:gd name="connsiteX1" fmla="*/ 374468 w 2117092"/>
                  <a:gd name="connsiteY1" fmla="*/ 722811 h 757645"/>
                  <a:gd name="connsiteX2" fmla="*/ 339634 w 2117092"/>
                  <a:gd name="connsiteY2" fmla="*/ 757645 h 757645"/>
                  <a:gd name="connsiteX3" fmla="*/ 0 w 2117092"/>
                  <a:gd name="connsiteY3" fmla="*/ 757645 h 757645"/>
                  <a:gd name="connsiteX4" fmla="*/ 0 w 2117092"/>
                  <a:gd name="connsiteY4" fmla="*/ 583474 h 757645"/>
                  <a:gd name="connsiteX5" fmla="*/ 0 w 2117092"/>
                  <a:gd name="connsiteY5" fmla="*/ 583474 h 757645"/>
                  <a:gd name="connsiteX6" fmla="*/ 0 w 2117092"/>
                  <a:gd name="connsiteY6" fmla="*/ 522514 h 757645"/>
                  <a:gd name="connsiteX7" fmla="*/ 0 w 2117092"/>
                  <a:gd name="connsiteY7" fmla="*/ 426720 h 757645"/>
                  <a:gd name="connsiteX8" fmla="*/ 269965 w 2117092"/>
                  <a:gd name="connsiteY8" fmla="*/ 0 h 757645"/>
                  <a:gd name="connsiteX9" fmla="*/ 2116999 w 2117092"/>
                  <a:gd name="connsiteY9" fmla="*/ 0 h 757645"/>
                  <a:gd name="connsiteX10" fmla="*/ 2116182 w 2117092"/>
                  <a:gd name="connsiteY10" fmla="*/ 722811 h 757645"/>
                  <a:gd name="connsiteX0" fmla="*/ 2116182 w 2252059"/>
                  <a:gd name="connsiteY0" fmla="*/ 722811 h 757645"/>
                  <a:gd name="connsiteX1" fmla="*/ 374468 w 2252059"/>
                  <a:gd name="connsiteY1" fmla="*/ 722811 h 757645"/>
                  <a:gd name="connsiteX2" fmla="*/ 339634 w 2252059"/>
                  <a:gd name="connsiteY2" fmla="*/ 757645 h 757645"/>
                  <a:gd name="connsiteX3" fmla="*/ 0 w 2252059"/>
                  <a:gd name="connsiteY3" fmla="*/ 757645 h 757645"/>
                  <a:gd name="connsiteX4" fmla="*/ 0 w 2252059"/>
                  <a:gd name="connsiteY4" fmla="*/ 583474 h 757645"/>
                  <a:gd name="connsiteX5" fmla="*/ 0 w 2252059"/>
                  <a:gd name="connsiteY5" fmla="*/ 583474 h 757645"/>
                  <a:gd name="connsiteX6" fmla="*/ 0 w 2252059"/>
                  <a:gd name="connsiteY6" fmla="*/ 522514 h 757645"/>
                  <a:gd name="connsiteX7" fmla="*/ 0 w 2252059"/>
                  <a:gd name="connsiteY7" fmla="*/ 426720 h 757645"/>
                  <a:gd name="connsiteX8" fmla="*/ 269965 w 2252059"/>
                  <a:gd name="connsiteY8" fmla="*/ 0 h 757645"/>
                  <a:gd name="connsiteX9" fmla="*/ 2116999 w 2252059"/>
                  <a:gd name="connsiteY9" fmla="*/ 0 h 757645"/>
                  <a:gd name="connsiteX10" fmla="*/ 2111597 w 2252059"/>
                  <a:gd name="connsiteY10" fmla="*/ 354807 h 757645"/>
                  <a:gd name="connsiteX11" fmla="*/ 2116182 w 2252059"/>
                  <a:gd name="connsiteY11" fmla="*/ 722811 h 757645"/>
                  <a:gd name="connsiteX0" fmla="*/ 2111597 w 2255599"/>
                  <a:gd name="connsiteY0" fmla="*/ 354807 h 757645"/>
                  <a:gd name="connsiteX1" fmla="*/ 2116182 w 2255599"/>
                  <a:gd name="connsiteY1" fmla="*/ 722811 h 757645"/>
                  <a:gd name="connsiteX2" fmla="*/ 374468 w 2255599"/>
                  <a:gd name="connsiteY2" fmla="*/ 722811 h 757645"/>
                  <a:gd name="connsiteX3" fmla="*/ 339634 w 2255599"/>
                  <a:gd name="connsiteY3" fmla="*/ 757645 h 757645"/>
                  <a:gd name="connsiteX4" fmla="*/ 0 w 2255599"/>
                  <a:gd name="connsiteY4" fmla="*/ 757645 h 757645"/>
                  <a:gd name="connsiteX5" fmla="*/ 0 w 2255599"/>
                  <a:gd name="connsiteY5" fmla="*/ 583474 h 757645"/>
                  <a:gd name="connsiteX6" fmla="*/ 0 w 2255599"/>
                  <a:gd name="connsiteY6" fmla="*/ 583474 h 757645"/>
                  <a:gd name="connsiteX7" fmla="*/ 0 w 2255599"/>
                  <a:gd name="connsiteY7" fmla="*/ 522514 h 757645"/>
                  <a:gd name="connsiteX8" fmla="*/ 0 w 2255599"/>
                  <a:gd name="connsiteY8" fmla="*/ 426720 h 757645"/>
                  <a:gd name="connsiteX9" fmla="*/ 269965 w 2255599"/>
                  <a:gd name="connsiteY9" fmla="*/ 0 h 757645"/>
                  <a:gd name="connsiteX10" fmla="*/ 2116999 w 2255599"/>
                  <a:gd name="connsiteY10" fmla="*/ 0 h 757645"/>
                  <a:gd name="connsiteX11" fmla="*/ 2203037 w 2255599"/>
                  <a:gd name="connsiteY11" fmla="*/ 446247 h 757645"/>
                  <a:gd name="connsiteX0" fmla="*/ 2111597 w 2243650"/>
                  <a:gd name="connsiteY0" fmla="*/ 354807 h 757645"/>
                  <a:gd name="connsiteX1" fmla="*/ 2116182 w 2243650"/>
                  <a:gd name="connsiteY1" fmla="*/ 722811 h 757645"/>
                  <a:gd name="connsiteX2" fmla="*/ 374468 w 2243650"/>
                  <a:gd name="connsiteY2" fmla="*/ 722811 h 757645"/>
                  <a:gd name="connsiteX3" fmla="*/ 339634 w 2243650"/>
                  <a:gd name="connsiteY3" fmla="*/ 757645 h 757645"/>
                  <a:gd name="connsiteX4" fmla="*/ 0 w 2243650"/>
                  <a:gd name="connsiteY4" fmla="*/ 757645 h 757645"/>
                  <a:gd name="connsiteX5" fmla="*/ 0 w 2243650"/>
                  <a:gd name="connsiteY5" fmla="*/ 583474 h 757645"/>
                  <a:gd name="connsiteX6" fmla="*/ 0 w 2243650"/>
                  <a:gd name="connsiteY6" fmla="*/ 583474 h 757645"/>
                  <a:gd name="connsiteX7" fmla="*/ 0 w 2243650"/>
                  <a:gd name="connsiteY7" fmla="*/ 522514 h 757645"/>
                  <a:gd name="connsiteX8" fmla="*/ 0 w 2243650"/>
                  <a:gd name="connsiteY8" fmla="*/ 426720 h 757645"/>
                  <a:gd name="connsiteX9" fmla="*/ 269965 w 2243650"/>
                  <a:gd name="connsiteY9" fmla="*/ 0 h 757645"/>
                  <a:gd name="connsiteX10" fmla="*/ 2116999 w 2243650"/>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0 w 2116999"/>
                  <a:gd name="connsiteY6" fmla="*/ 522514 h 757645"/>
                  <a:gd name="connsiteX7" fmla="*/ 0 w 2116999"/>
                  <a:gd name="connsiteY7" fmla="*/ 426720 h 757645"/>
                  <a:gd name="connsiteX8" fmla="*/ 269965 w 2116999"/>
                  <a:gd name="connsiteY8" fmla="*/ 0 h 757645"/>
                  <a:gd name="connsiteX9" fmla="*/ 2116999 w 2116999"/>
                  <a:gd name="connsiteY9" fmla="*/ 0 h 757645"/>
                  <a:gd name="connsiteX0" fmla="*/ 2117521 w 2118338"/>
                  <a:gd name="connsiteY0" fmla="*/ 722811 h 757645"/>
                  <a:gd name="connsiteX1" fmla="*/ 375807 w 2118338"/>
                  <a:gd name="connsiteY1" fmla="*/ 722811 h 757645"/>
                  <a:gd name="connsiteX2" fmla="*/ 340973 w 2118338"/>
                  <a:gd name="connsiteY2" fmla="*/ 757645 h 757645"/>
                  <a:gd name="connsiteX3" fmla="*/ 1339 w 2118338"/>
                  <a:gd name="connsiteY3" fmla="*/ 757645 h 757645"/>
                  <a:gd name="connsiteX4" fmla="*/ 1339 w 2118338"/>
                  <a:gd name="connsiteY4" fmla="*/ 583474 h 757645"/>
                  <a:gd name="connsiteX5" fmla="*/ 1339 w 2118338"/>
                  <a:gd name="connsiteY5" fmla="*/ 583474 h 757645"/>
                  <a:gd name="connsiteX6" fmla="*/ 0 w 2118338"/>
                  <a:gd name="connsiteY6" fmla="*/ 548011 h 757645"/>
                  <a:gd name="connsiteX7" fmla="*/ 1339 w 2118338"/>
                  <a:gd name="connsiteY7" fmla="*/ 522514 h 757645"/>
                  <a:gd name="connsiteX8" fmla="*/ 1339 w 2118338"/>
                  <a:gd name="connsiteY8" fmla="*/ 426720 h 757645"/>
                  <a:gd name="connsiteX9" fmla="*/ 271304 w 2118338"/>
                  <a:gd name="connsiteY9" fmla="*/ 0 h 757645"/>
                  <a:gd name="connsiteX10" fmla="*/ 2118338 w 2118338"/>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57759 w 2158576"/>
                  <a:gd name="connsiteY0" fmla="*/ 722811 h 757645"/>
                  <a:gd name="connsiteX1" fmla="*/ 416045 w 2158576"/>
                  <a:gd name="connsiteY1" fmla="*/ 722811 h 757645"/>
                  <a:gd name="connsiteX2" fmla="*/ 381211 w 2158576"/>
                  <a:gd name="connsiteY2" fmla="*/ 757645 h 757645"/>
                  <a:gd name="connsiteX3" fmla="*/ 41577 w 2158576"/>
                  <a:gd name="connsiteY3" fmla="*/ 757645 h 757645"/>
                  <a:gd name="connsiteX4" fmla="*/ 41577 w 2158576"/>
                  <a:gd name="connsiteY4" fmla="*/ 583474 h 757645"/>
                  <a:gd name="connsiteX5" fmla="*/ 41577 w 2158576"/>
                  <a:gd name="connsiteY5" fmla="*/ 583474 h 757645"/>
                  <a:gd name="connsiteX6" fmla="*/ 83101 w 2158576"/>
                  <a:gd name="connsiteY6" fmla="*/ 581349 h 757645"/>
                  <a:gd name="connsiteX7" fmla="*/ 41577 w 2158576"/>
                  <a:gd name="connsiteY7" fmla="*/ 522514 h 757645"/>
                  <a:gd name="connsiteX8" fmla="*/ 41577 w 2158576"/>
                  <a:gd name="connsiteY8" fmla="*/ 426720 h 757645"/>
                  <a:gd name="connsiteX9" fmla="*/ 311542 w 2158576"/>
                  <a:gd name="connsiteY9" fmla="*/ 0 h 757645"/>
                  <a:gd name="connsiteX10" fmla="*/ 2158576 w 2158576"/>
                  <a:gd name="connsiteY10" fmla="*/ 0 h 757645"/>
                  <a:gd name="connsiteX0" fmla="*/ 2133490 w 2134307"/>
                  <a:gd name="connsiteY0" fmla="*/ 722811 h 757645"/>
                  <a:gd name="connsiteX1" fmla="*/ 391776 w 2134307"/>
                  <a:gd name="connsiteY1" fmla="*/ 722811 h 757645"/>
                  <a:gd name="connsiteX2" fmla="*/ 356942 w 2134307"/>
                  <a:gd name="connsiteY2" fmla="*/ 757645 h 757645"/>
                  <a:gd name="connsiteX3" fmla="*/ 17308 w 2134307"/>
                  <a:gd name="connsiteY3" fmla="*/ 757645 h 757645"/>
                  <a:gd name="connsiteX4" fmla="*/ 17308 w 2134307"/>
                  <a:gd name="connsiteY4" fmla="*/ 583474 h 757645"/>
                  <a:gd name="connsiteX5" fmla="*/ 17308 w 2134307"/>
                  <a:gd name="connsiteY5" fmla="*/ 583474 h 757645"/>
                  <a:gd name="connsiteX6" fmla="*/ 58832 w 2134307"/>
                  <a:gd name="connsiteY6" fmla="*/ 581349 h 757645"/>
                  <a:gd name="connsiteX7" fmla="*/ 17308 w 2134307"/>
                  <a:gd name="connsiteY7" fmla="*/ 522514 h 757645"/>
                  <a:gd name="connsiteX8" fmla="*/ 17308 w 2134307"/>
                  <a:gd name="connsiteY8" fmla="*/ 426720 h 757645"/>
                  <a:gd name="connsiteX9" fmla="*/ 287273 w 2134307"/>
                  <a:gd name="connsiteY9" fmla="*/ 0 h 757645"/>
                  <a:gd name="connsiteX10" fmla="*/ 2134307 w 2134307"/>
                  <a:gd name="connsiteY10" fmla="*/ 0 h 757645"/>
                  <a:gd name="connsiteX0" fmla="*/ 2142733 w 2143550"/>
                  <a:gd name="connsiteY0" fmla="*/ 722811 h 757645"/>
                  <a:gd name="connsiteX1" fmla="*/ 401019 w 2143550"/>
                  <a:gd name="connsiteY1" fmla="*/ 722811 h 757645"/>
                  <a:gd name="connsiteX2" fmla="*/ 366185 w 2143550"/>
                  <a:gd name="connsiteY2" fmla="*/ 757645 h 757645"/>
                  <a:gd name="connsiteX3" fmla="*/ 26551 w 2143550"/>
                  <a:gd name="connsiteY3" fmla="*/ 757645 h 757645"/>
                  <a:gd name="connsiteX4" fmla="*/ 26551 w 2143550"/>
                  <a:gd name="connsiteY4" fmla="*/ 583474 h 757645"/>
                  <a:gd name="connsiteX5" fmla="*/ 26551 w 2143550"/>
                  <a:gd name="connsiteY5" fmla="*/ 583474 h 757645"/>
                  <a:gd name="connsiteX6" fmla="*/ 68075 w 2143550"/>
                  <a:gd name="connsiteY6" fmla="*/ 581349 h 757645"/>
                  <a:gd name="connsiteX7" fmla="*/ 26551 w 2143550"/>
                  <a:gd name="connsiteY7" fmla="*/ 522514 h 757645"/>
                  <a:gd name="connsiteX8" fmla="*/ 14645 w 2143550"/>
                  <a:gd name="connsiteY8" fmla="*/ 348139 h 757645"/>
                  <a:gd name="connsiteX9" fmla="*/ 296516 w 2143550"/>
                  <a:gd name="connsiteY9" fmla="*/ 0 h 757645"/>
                  <a:gd name="connsiteX10" fmla="*/ 2143550 w 2143550"/>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45244 w 2116999"/>
                  <a:gd name="connsiteY8" fmla="*/ 360045 h 757645"/>
                  <a:gd name="connsiteX9" fmla="*/ 269965 w 2116999"/>
                  <a:gd name="connsiteY9" fmla="*/ 0 h 757645"/>
                  <a:gd name="connsiteX10" fmla="*/ 2116999 w 2116999"/>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33338 w 2116999"/>
                  <a:gd name="connsiteY8" fmla="*/ 357664 h 757645"/>
                  <a:gd name="connsiteX9" fmla="*/ 269965 w 2116999"/>
                  <a:gd name="connsiteY9" fmla="*/ 0 h 757645"/>
                  <a:gd name="connsiteX10" fmla="*/ 2116999 w 2116999"/>
                  <a:gd name="connsiteY10" fmla="*/ 0 h 757645"/>
                  <a:gd name="connsiteX0" fmla="*/ 2122011 w 2122828"/>
                  <a:gd name="connsiteY0" fmla="*/ 722811 h 757645"/>
                  <a:gd name="connsiteX1" fmla="*/ 380297 w 2122828"/>
                  <a:gd name="connsiteY1" fmla="*/ 722811 h 757645"/>
                  <a:gd name="connsiteX2" fmla="*/ 345463 w 2122828"/>
                  <a:gd name="connsiteY2" fmla="*/ 757645 h 757645"/>
                  <a:gd name="connsiteX3" fmla="*/ 5829 w 2122828"/>
                  <a:gd name="connsiteY3" fmla="*/ 757645 h 757645"/>
                  <a:gd name="connsiteX4" fmla="*/ 5829 w 2122828"/>
                  <a:gd name="connsiteY4" fmla="*/ 583474 h 757645"/>
                  <a:gd name="connsiteX5" fmla="*/ 5829 w 2122828"/>
                  <a:gd name="connsiteY5" fmla="*/ 583474 h 757645"/>
                  <a:gd name="connsiteX6" fmla="*/ 47353 w 2122828"/>
                  <a:gd name="connsiteY6" fmla="*/ 581349 h 757645"/>
                  <a:gd name="connsiteX7" fmla="*/ 1067 w 2122828"/>
                  <a:gd name="connsiteY7" fmla="*/ 527276 h 757645"/>
                  <a:gd name="connsiteX8" fmla="*/ 39167 w 2122828"/>
                  <a:gd name="connsiteY8" fmla="*/ 357664 h 757645"/>
                  <a:gd name="connsiteX9" fmla="*/ 275794 w 2122828"/>
                  <a:gd name="connsiteY9" fmla="*/ 0 h 757645"/>
                  <a:gd name="connsiteX10" fmla="*/ 2122828 w 2122828"/>
                  <a:gd name="connsiteY10" fmla="*/ 0 h 757645"/>
                  <a:gd name="connsiteX0" fmla="*/ 2122011 w 2122828"/>
                  <a:gd name="connsiteY0" fmla="*/ 724869 h 759703"/>
                  <a:gd name="connsiteX1" fmla="*/ 380297 w 2122828"/>
                  <a:gd name="connsiteY1" fmla="*/ 724869 h 759703"/>
                  <a:gd name="connsiteX2" fmla="*/ 345463 w 2122828"/>
                  <a:gd name="connsiteY2" fmla="*/ 759703 h 759703"/>
                  <a:gd name="connsiteX3" fmla="*/ 5829 w 2122828"/>
                  <a:gd name="connsiteY3" fmla="*/ 759703 h 759703"/>
                  <a:gd name="connsiteX4" fmla="*/ 5829 w 2122828"/>
                  <a:gd name="connsiteY4" fmla="*/ 585532 h 759703"/>
                  <a:gd name="connsiteX5" fmla="*/ 5829 w 2122828"/>
                  <a:gd name="connsiteY5" fmla="*/ 585532 h 759703"/>
                  <a:gd name="connsiteX6" fmla="*/ 47353 w 2122828"/>
                  <a:gd name="connsiteY6" fmla="*/ 583407 h 759703"/>
                  <a:gd name="connsiteX7" fmla="*/ 1067 w 2122828"/>
                  <a:gd name="connsiteY7" fmla="*/ 529334 h 759703"/>
                  <a:gd name="connsiteX8" fmla="*/ 39167 w 2122828"/>
                  <a:gd name="connsiteY8" fmla="*/ 359722 h 759703"/>
                  <a:gd name="connsiteX9" fmla="*/ 275794 w 2122828"/>
                  <a:gd name="connsiteY9" fmla="*/ 2058 h 759703"/>
                  <a:gd name="connsiteX10" fmla="*/ 323578 w 2122828"/>
                  <a:gd name="connsiteY10" fmla="*/ 0 h 759703"/>
                  <a:gd name="connsiteX11" fmla="*/ 2122828 w 212282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4482" h="759703">
                    <a:moveTo>
                      <a:pt x="2123665" y="724869"/>
                    </a:moveTo>
                    <a:lnTo>
                      <a:pt x="381951" y="724869"/>
                    </a:lnTo>
                    <a:lnTo>
                      <a:pt x="347117" y="759703"/>
                    </a:lnTo>
                    <a:lnTo>
                      <a:pt x="7483" y="759703"/>
                    </a:lnTo>
                    <a:lnTo>
                      <a:pt x="7483" y="585532"/>
                    </a:lnTo>
                    <a:lnTo>
                      <a:pt x="7483" y="585532"/>
                    </a:lnTo>
                    <a:lnTo>
                      <a:pt x="49007" y="583407"/>
                    </a:lnTo>
                    <a:cubicBezTo>
                      <a:pt x="49453" y="574908"/>
                      <a:pt x="4085" y="566615"/>
                      <a:pt x="2721" y="529334"/>
                    </a:cubicBezTo>
                    <a:cubicBezTo>
                      <a:pt x="1357" y="492053"/>
                      <a:pt x="-12931" y="447944"/>
                      <a:pt x="40821" y="359722"/>
                    </a:cubicBezTo>
                    <a:cubicBezTo>
                      <a:pt x="94573" y="271500"/>
                      <a:pt x="263705" y="80"/>
                      <a:pt x="325232" y="0"/>
                    </a:cubicBezTo>
                    <a:lnTo>
                      <a:pt x="2124482" y="2058"/>
                    </a:lnTo>
                  </a:path>
                </a:pathLst>
              </a:custGeom>
              <a:grp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73" name="Freeform 72"/>
              <p:cNvSpPr/>
              <p:nvPr/>
            </p:nvSpPr>
            <p:spPr>
              <a:xfrm>
                <a:off x="6617545" y="3689350"/>
                <a:ext cx="123825" cy="130175"/>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70" name="Freeform 69"/>
            <p:cNvSpPr/>
            <p:nvPr/>
          </p:nvSpPr>
          <p:spPr>
            <a:xfrm>
              <a:off x="2822374" y="4437112"/>
              <a:ext cx="2124482" cy="759703"/>
            </a:xfrm>
            <a:custGeom>
              <a:avLst/>
              <a:gdLst>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07474 w 2116182"/>
                <a:gd name="connsiteY9" fmla="*/ 0 h 757645"/>
                <a:gd name="connsiteX10" fmla="*/ 2116182 w 2116182"/>
                <a:gd name="connsiteY10" fmla="*/ 722811 h 757645"/>
                <a:gd name="connsiteX0" fmla="*/ 2116182 w 2116182"/>
                <a:gd name="connsiteY0" fmla="*/ 722811 h 757645"/>
                <a:gd name="connsiteX1" fmla="*/ 374468 w 2116182"/>
                <a:gd name="connsiteY1" fmla="*/ 722811 h 757645"/>
                <a:gd name="connsiteX2" fmla="*/ 339634 w 2116182"/>
                <a:gd name="connsiteY2" fmla="*/ 757645 h 757645"/>
                <a:gd name="connsiteX3" fmla="*/ 0 w 2116182"/>
                <a:gd name="connsiteY3" fmla="*/ 757645 h 757645"/>
                <a:gd name="connsiteX4" fmla="*/ 0 w 2116182"/>
                <a:gd name="connsiteY4" fmla="*/ 583474 h 757645"/>
                <a:gd name="connsiteX5" fmla="*/ 0 w 2116182"/>
                <a:gd name="connsiteY5" fmla="*/ 583474 h 757645"/>
                <a:gd name="connsiteX6" fmla="*/ 0 w 2116182"/>
                <a:gd name="connsiteY6" fmla="*/ 522514 h 757645"/>
                <a:gd name="connsiteX7" fmla="*/ 0 w 2116182"/>
                <a:gd name="connsiteY7" fmla="*/ 426720 h 757645"/>
                <a:gd name="connsiteX8" fmla="*/ 269965 w 2116182"/>
                <a:gd name="connsiteY8" fmla="*/ 0 h 757645"/>
                <a:gd name="connsiteX9" fmla="*/ 2114618 w 2116182"/>
                <a:gd name="connsiteY9" fmla="*/ 0 h 757645"/>
                <a:gd name="connsiteX10" fmla="*/ 2116182 w 2116182"/>
                <a:gd name="connsiteY10" fmla="*/ 722811 h 757645"/>
                <a:gd name="connsiteX0" fmla="*/ 2116182 w 2117092"/>
                <a:gd name="connsiteY0" fmla="*/ 722811 h 757645"/>
                <a:gd name="connsiteX1" fmla="*/ 374468 w 2117092"/>
                <a:gd name="connsiteY1" fmla="*/ 722811 h 757645"/>
                <a:gd name="connsiteX2" fmla="*/ 339634 w 2117092"/>
                <a:gd name="connsiteY2" fmla="*/ 757645 h 757645"/>
                <a:gd name="connsiteX3" fmla="*/ 0 w 2117092"/>
                <a:gd name="connsiteY3" fmla="*/ 757645 h 757645"/>
                <a:gd name="connsiteX4" fmla="*/ 0 w 2117092"/>
                <a:gd name="connsiteY4" fmla="*/ 583474 h 757645"/>
                <a:gd name="connsiteX5" fmla="*/ 0 w 2117092"/>
                <a:gd name="connsiteY5" fmla="*/ 583474 h 757645"/>
                <a:gd name="connsiteX6" fmla="*/ 0 w 2117092"/>
                <a:gd name="connsiteY6" fmla="*/ 522514 h 757645"/>
                <a:gd name="connsiteX7" fmla="*/ 0 w 2117092"/>
                <a:gd name="connsiteY7" fmla="*/ 426720 h 757645"/>
                <a:gd name="connsiteX8" fmla="*/ 269965 w 2117092"/>
                <a:gd name="connsiteY8" fmla="*/ 0 h 757645"/>
                <a:gd name="connsiteX9" fmla="*/ 2116999 w 2117092"/>
                <a:gd name="connsiteY9" fmla="*/ 0 h 757645"/>
                <a:gd name="connsiteX10" fmla="*/ 2116182 w 2117092"/>
                <a:gd name="connsiteY10" fmla="*/ 722811 h 757645"/>
                <a:gd name="connsiteX0" fmla="*/ 2116182 w 2252059"/>
                <a:gd name="connsiteY0" fmla="*/ 722811 h 757645"/>
                <a:gd name="connsiteX1" fmla="*/ 374468 w 2252059"/>
                <a:gd name="connsiteY1" fmla="*/ 722811 h 757645"/>
                <a:gd name="connsiteX2" fmla="*/ 339634 w 2252059"/>
                <a:gd name="connsiteY2" fmla="*/ 757645 h 757645"/>
                <a:gd name="connsiteX3" fmla="*/ 0 w 2252059"/>
                <a:gd name="connsiteY3" fmla="*/ 757645 h 757645"/>
                <a:gd name="connsiteX4" fmla="*/ 0 w 2252059"/>
                <a:gd name="connsiteY4" fmla="*/ 583474 h 757645"/>
                <a:gd name="connsiteX5" fmla="*/ 0 w 2252059"/>
                <a:gd name="connsiteY5" fmla="*/ 583474 h 757645"/>
                <a:gd name="connsiteX6" fmla="*/ 0 w 2252059"/>
                <a:gd name="connsiteY6" fmla="*/ 522514 h 757645"/>
                <a:gd name="connsiteX7" fmla="*/ 0 w 2252059"/>
                <a:gd name="connsiteY7" fmla="*/ 426720 h 757645"/>
                <a:gd name="connsiteX8" fmla="*/ 269965 w 2252059"/>
                <a:gd name="connsiteY8" fmla="*/ 0 h 757645"/>
                <a:gd name="connsiteX9" fmla="*/ 2116999 w 2252059"/>
                <a:gd name="connsiteY9" fmla="*/ 0 h 757645"/>
                <a:gd name="connsiteX10" fmla="*/ 2111597 w 2252059"/>
                <a:gd name="connsiteY10" fmla="*/ 354807 h 757645"/>
                <a:gd name="connsiteX11" fmla="*/ 2116182 w 2252059"/>
                <a:gd name="connsiteY11" fmla="*/ 722811 h 757645"/>
                <a:gd name="connsiteX0" fmla="*/ 2111597 w 2255599"/>
                <a:gd name="connsiteY0" fmla="*/ 354807 h 757645"/>
                <a:gd name="connsiteX1" fmla="*/ 2116182 w 2255599"/>
                <a:gd name="connsiteY1" fmla="*/ 722811 h 757645"/>
                <a:gd name="connsiteX2" fmla="*/ 374468 w 2255599"/>
                <a:gd name="connsiteY2" fmla="*/ 722811 h 757645"/>
                <a:gd name="connsiteX3" fmla="*/ 339634 w 2255599"/>
                <a:gd name="connsiteY3" fmla="*/ 757645 h 757645"/>
                <a:gd name="connsiteX4" fmla="*/ 0 w 2255599"/>
                <a:gd name="connsiteY4" fmla="*/ 757645 h 757645"/>
                <a:gd name="connsiteX5" fmla="*/ 0 w 2255599"/>
                <a:gd name="connsiteY5" fmla="*/ 583474 h 757645"/>
                <a:gd name="connsiteX6" fmla="*/ 0 w 2255599"/>
                <a:gd name="connsiteY6" fmla="*/ 583474 h 757645"/>
                <a:gd name="connsiteX7" fmla="*/ 0 w 2255599"/>
                <a:gd name="connsiteY7" fmla="*/ 522514 h 757645"/>
                <a:gd name="connsiteX8" fmla="*/ 0 w 2255599"/>
                <a:gd name="connsiteY8" fmla="*/ 426720 h 757645"/>
                <a:gd name="connsiteX9" fmla="*/ 269965 w 2255599"/>
                <a:gd name="connsiteY9" fmla="*/ 0 h 757645"/>
                <a:gd name="connsiteX10" fmla="*/ 2116999 w 2255599"/>
                <a:gd name="connsiteY10" fmla="*/ 0 h 757645"/>
                <a:gd name="connsiteX11" fmla="*/ 2203037 w 2255599"/>
                <a:gd name="connsiteY11" fmla="*/ 446247 h 757645"/>
                <a:gd name="connsiteX0" fmla="*/ 2111597 w 2243650"/>
                <a:gd name="connsiteY0" fmla="*/ 354807 h 757645"/>
                <a:gd name="connsiteX1" fmla="*/ 2116182 w 2243650"/>
                <a:gd name="connsiteY1" fmla="*/ 722811 h 757645"/>
                <a:gd name="connsiteX2" fmla="*/ 374468 w 2243650"/>
                <a:gd name="connsiteY2" fmla="*/ 722811 h 757645"/>
                <a:gd name="connsiteX3" fmla="*/ 339634 w 2243650"/>
                <a:gd name="connsiteY3" fmla="*/ 757645 h 757645"/>
                <a:gd name="connsiteX4" fmla="*/ 0 w 2243650"/>
                <a:gd name="connsiteY4" fmla="*/ 757645 h 757645"/>
                <a:gd name="connsiteX5" fmla="*/ 0 w 2243650"/>
                <a:gd name="connsiteY5" fmla="*/ 583474 h 757645"/>
                <a:gd name="connsiteX6" fmla="*/ 0 w 2243650"/>
                <a:gd name="connsiteY6" fmla="*/ 583474 h 757645"/>
                <a:gd name="connsiteX7" fmla="*/ 0 w 2243650"/>
                <a:gd name="connsiteY7" fmla="*/ 522514 h 757645"/>
                <a:gd name="connsiteX8" fmla="*/ 0 w 2243650"/>
                <a:gd name="connsiteY8" fmla="*/ 426720 h 757645"/>
                <a:gd name="connsiteX9" fmla="*/ 269965 w 2243650"/>
                <a:gd name="connsiteY9" fmla="*/ 0 h 757645"/>
                <a:gd name="connsiteX10" fmla="*/ 2116999 w 2243650"/>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0 w 2116999"/>
                <a:gd name="connsiteY6" fmla="*/ 522514 h 757645"/>
                <a:gd name="connsiteX7" fmla="*/ 0 w 2116999"/>
                <a:gd name="connsiteY7" fmla="*/ 426720 h 757645"/>
                <a:gd name="connsiteX8" fmla="*/ 269965 w 2116999"/>
                <a:gd name="connsiteY8" fmla="*/ 0 h 757645"/>
                <a:gd name="connsiteX9" fmla="*/ 2116999 w 2116999"/>
                <a:gd name="connsiteY9" fmla="*/ 0 h 757645"/>
                <a:gd name="connsiteX0" fmla="*/ 2117521 w 2118338"/>
                <a:gd name="connsiteY0" fmla="*/ 722811 h 757645"/>
                <a:gd name="connsiteX1" fmla="*/ 375807 w 2118338"/>
                <a:gd name="connsiteY1" fmla="*/ 722811 h 757645"/>
                <a:gd name="connsiteX2" fmla="*/ 340973 w 2118338"/>
                <a:gd name="connsiteY2" fmla="*/ 757645 h 757645"/>
                <a:gd name="connsiteX3" fmla="*/ 1339 w 2118338"/>
                <a:gd name="connsiteY3" fmla="*/ 757645 h 757645"/>
                <a:gd name="connsiteX4" fmla="*/ 1339 w 2118338"/>
                <a:gd name="connsiteY4" fmla="*/ 583474 h 757645"/>
                <a:gd name="connsiteX5" fmla="*/ 1339 w 2118338"/>
                <a:gd name="connsiteY5" fmla="*/ 583474 h 757645"/>
                <a:gd name="connsiteX6" fmla="*/ 0 w 2118338"/>
                <a:gd name="connsiteY6" fmla="*/ 548011 h 757645"/>
                <a:gd name="connsiteX7" fmla="*/ 1339 w 2118338"/>
                <a:gd name="connsiteY7" fmla="*/ 522514 h 757645"/>
                <a:gd name="connsiteX8" fmla="*/ 1339 w 2118338"/>
                <a:gd name="connsiteY8" fmla="*/ 426720 h 757645"/>
                <a:gd name="connsiteX9" fmla="*/ 271304 w 2118338"/>
                <a:gd name="connsiteY9" fmla="*/ 0 h 757645"/>
                <a:gd name="connsiteX10" fmla="*/ 2118338 w 2118338"/>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19258 w 2120075"/>
                <a:gd name="connsiteY0" fmla="*/ 722811 h 757645"/>
                <a:gd name="connsiteX1" fmla="*/ 377544 w 2120075"/>
                <a:gd name="connsiteY1" fmla="*/ 722811 h 757645"/>
                <a:gd name="connsiteX2" fmla="*/ 342710 w 2120075"/>
                <a:gd name="connsiteY2" fmla="*/ 757645 h 757645"/>
                <a:gd name="connsiteX3" fmla="*/ 3076 w 2120075"/>
                <a:gd name="connsiteY3" fmla="*/ 757645 h 757645"/>
                <a:gd name="connsiteX4" fmla="*/ 3076 w 2120075"/>
                <a:gd name="connsiteY4" fmla="*/ 583474 h 757645"/>
                <a:gd name="connsiteX5" fmla="*/ 3076 w 2120075"/>
                <a:gd name="connsiteY5" fmla="*/ 583474 h 757645"/>
                <a:gd name="connsiteX6" fmla="*/ 44600 w 2120075"/>
                <a:gd name="connsiteY6" fmla="*/ 581349 h 757645"/>
                <a:gd name="connsiteX7" fmla="*/ 3076 w 2120075"/>
                <a:gd name="connsiteY7" fmla="*/ 522514 h 757645"/>
                <a:gd name="connsiteX8" fmla="*/ 3076 w 2120075"/>
                <a:gd name="connsiteY8" fmla="*/ 426720 h 757645"/>
                <a:gd name="connsiteX9" fmla="*/ 273041 w 2120075"/>
                <a:gd name="connsiteY9" fmla="*/ 0 h 757645"/>
                <a:gd name="connsiteX10" fmla="*/ 2120075 w 2120075"/>
                <a:gd name="connsiteY10" fmla="*/ 0 h 757645"/>
                <a:gd name="connsiteX0" fmla="*/ 2157759 w 2158576"/>
                <a:gd name="connsiteY0" fmla="*/ 722811 h 757645"/>
                <a:gd name="connsiteX1" fmla="*/ 416045 w 2158576"/>
                <a:gd name="connsiteY1" fmla="*/ 722811 h 757645"/>
                <a:gd name="connsiteX2" fmla="*/ 381211 w 2158576"/>
                <a:gd name="connsiteY2" fmla="*/ 757645 h 757645"/>
                <a:gd name="connsiteX3" fmla="*/ 41577 w 2158576"/>
                <a:gd name="connsiteY3" fmla="*/ 757645 h 757645"/>
                <a:gd name="connsiteX4" fmla="*/ 41577 w 2158576"/>
                <a:gd name="connsiteY4" fmla="*/ 583474 h 757645"/>
                <a:gd name="connsiteX5" fmla="*/ 41577 w 2158576"/>
                <a:gd name="connsiteY5" fmla="*/ 583474 h 757645"/>
                <a:gd name="connsiteX6" fmla="*/ 83101 w 2158576"/>
                <a:gd name="connsiteY6" fmla="*/ 581349 h 757645"/>
                <a:gd name="connsiteX7" fmla="*/ 41577 w 2158576"/>
                <a:gd name="connsiteY7" fmla="*/ 522514 h 757645"/>
                <a:gd name="connsiteX8" fmla="*/ 41577 w 2158576"/>
                <a:gd name="connsiteY8" fmla="*/ 426720 h 757645"/>
                <a:gd name="connsiteX9" fmla="*/ 311542 w 2158576"/>
                <a:gd name="connsiteY9" fmla="*/ 0 h 757645"/>
                <a:gd name="connsiteX10" fmla="*/ 2158576 w 2158576"/>
                <a:gd name="connsiteY10" fmla="*/ 0 h 757645"/>
                <a:gd name="connsiteX0" fmla="*/ 2133490 w 2134307"/>
                <a:gd name="connsiteY0" fmla="*/ 722811 h 757645"/>
                <a:gd name="connsiteX1" fmla="*/ 391776 w 2134307"/>
                <a:gd name="connsiteY1" fmla="*/ 722811 h 757645"/>
                <a:gd name="connsiteX2" fmla="*/ 356942 w 2134307"/>
                <a:gd name="connsiteY2" fmla="*/ 757645 h 757645"/>
                <a:gd name="connsiteX3" fmla="*/ 17308 w 2134307"/>
                <a:gd name="connsiteY3" fmla="*/ 757645 h 757645"/>
                <a:gd name="connsiteX4" fmla="*/ 17308 w 2134307"/>
                <a:gd name="connsiteY4" fmla="*/ 583474 h 757645"/>
                <a:gd name="connsiteX5" fmla="*/ 17308 w 2134307"/>
                <a:gd name="connsiteY5" fmla="*/ 583474 h 757645"/>
                <a:gd name="connsiteX6" fmla="*/ 58832 w 2134307"/>
                <a:gd name="connsiteY6" fmla="*/ 581349 h 757645"/>
                <a:gd name="connsiteX7" fmla="*/ 17308 w 2134307"/>
                <a:gd name="connsiteY7" fmla="*/ 522514 h 757645"/>
                <a:gd name="connsiteX8" fmla="*/ 17308 w 2134307"/>
                <a:gd name="connsiteY8" fmla="*/ 426720 h 757645"/>
                <a:gd name="connsiteX9" fmla="*/ 287273 w 2134307"/>
                <a:gd name="connsiteY9" fmla="*/ 0 h 757645"/>
                <a:gd name="connsiteX10" fmla="*/ 2134307 w 2134307"/>
                <a:gd name="connsiteY10" fmla="*/ 0 h 757645"/>
                <a:gd name="connsiteX0" fmla="*/ 2142733 w 2143550"/>
                <a:gd name="connsiteY0" fmla="*/ 722811 h 757645"/>
                <a:gd name="connsiteX1" fmla="*/ 401019 w 2143550"/>
                <a:gd name="connsiteY1" fmla="*/ 722811 h 757645"/>
                <a:gd name="connsiteX2" fmla="*/ 366185 w 2143550"/>
                <a:gd name="connsiteY2" fmla="*/ 757645 h 757645"/>
                <a:gd name="connsiteX3" fmla="*/ 26551 w 2143550"/>
                <a:gd name="connsiteY3" fmla="*/ 757645 h 757645"/>
                <a:gd name="connsiteX4" fmla="*/ 26551 w 2143550"/>
                <a:gd name="connsiteY4" fmla="*/ 583474 h 757645"/>
                <a:gd name="connsiteX5" fmla="*/ 26551 w 2143550"/>
                <a:gd name="connsiteY5" fmla="*/ 583474 h 757645"/>
                <a:gd name="connsiteX6" fmla="*/ 68075 w 2143550"/>
                <a:gd name="connsiteY6" fmla="*/ 581349 h 757645"/>
                <a:gd name="connsiteX7" fmla="*/ 26551 w 2143550"/>
                <a:gd name="connsiteY7" fmla="*/ 522514 h 757645"/>
                <a:gd name="connsiteX8" fmla="*/ 14645 w 2143550"/>
                <a:gd name="connsiteY8" fmla="*/ 348139 h 757645"/>
                <a:gd name="connsiteX9" fmla="*/ 296516 w 2143550"/>
                <a:gd name="connsiteY9" fmla="*/ 0 h 757645"/>
                <a:gd name="connsiteX10" fmla="*/ 2143550 w 2143550"/>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9 w 2117006"/>
                <a:gd name="connsiteY0" fmla="*/ 722811 h 757645"/>
                <a:gd name="connsiteX1" fmla="*/ 374475 w 2117006"/>
                <a:gd name="connsiteY1" fmla="*/ 722811 h 757645"/>
                <a:gd name="connsiteX2" fmla="*/ 339641 w 2117006"/>
                <a:gd name="connsiteY2" fmla="*/ 757645 h 757645"/>
                <a:gd name="connsiteX3" fmla="*/ 7 w 2117006"/>
                <a:gd name="connsiteY3" fmla="*/ 757645 h 757645"/>
                <a:gd name="connsiteX4" fmla="*/ 7 w 2117006"/>
                <a:gd name="connsiteY4" fmla="*/ 583474 h 757645"/>
                <a:gd name="connsiteX5" fmla="*/ 7 w 2117006"/>
                <a:gd name="connsiteY5" fmla="*/ 583474 h 757645"/>
                <a:gd name="connsiteX6" fmla="*/ 41531 w 2117006"/>
                <a:gd name="connsiteY6" fmla="*/ 581349 h 757645"/>
                <a:gd name="connsiteX7" fmla="*/ 7 w 2117006"/>
                <a:gd name="connsiteY7" fmla="*/ 522514 h 757645"/>
                <a:gd name="connsiteX8" fmla="*/ 45251 w 2117006"/>
                <a:gd name="connsiteY8" fmla="*/ 360045 h 757645"/>
                <a:gd name="connsiteX9" fmla="*/ 269972 w 2117006"/>
                <a:gd name="connsiteY9" fmla="*/ 0 h 757645"/>
                <a:gd name="connsiteX10" fmla="*/ 2117006 w 2117006"/>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45244 w 2116999"/>
                <a:gd name="connsiteY8" fmla="*/ 360045 h 757645"/>
                <a:gd name="connsiteX9" fmla="*/ 269965 w 2116999"/>
                <a:gd name="connsiteY9" fmla="*/ 0 h 757645"/>
                <a:gd name="connsiteX10" fmla="*/ 2116999 w 2116999"/>
                <a:gd name="connsiteY10" fmla="*/ 0 h 757645"/>
                <a:gd name="connsiteX0" fmla="*/ 2116182 w 2116999"/>
                <a:gd name="connsiteY0" fmla="*/ 722811 h 757645"/>
                <a:gd name="connsiteX1" fmla="*/ 374468 w 2116999"/>
                <a:gd name="connsiteY1" fmla="*/ 722811 h 757645"/>
                <a:gd name="connsiteX2" fmla="*/ 339634 w 2116999"/>
                <a:gd name="connsiteY2" fmla="*/ 757645 h 757645"/>
                <a:gd name="connsiteX3" fmla="*/ 0 w 2116999"/>
                <a:gd name="connsiteY3" fmla="*/ 757645 h 757645"/>
                <a:gd name="connsiteX4" fmla="*/ 0 w 2116999"/>
                <a:gd name="connsiteY4" fmla="*/ 583474 h 757645"/>
                <a:gd name="connsiteX5" fmla="*/ 0 w 2116999"/>
                <a:gd name="connsiteY5" fmla="*/ 583474 h 757645"/>
                <a:gd name="connsiteX6" fmla="*/ 41524 w 2116999"/>
                <a:gd name="connsiteY6" fmla="*/ 581349 h 757645"/>
                <a:gd name="connsiteX7" fmla="*/ 7144 w 2116999"/>
                <a:gd name="connsiteY7" fmla="*/ 527276 h 757645"/>
                <a:gd name="connsiteX8" fmla="*/ 33338 w 2116999"/>
                <a:gd name="connsiteY8" fmla="*/ 357664 h 757645"/>
                <a:gd name="connsiteX9" fmla="*/ 269965 w 2116999"/>
                <a:gd name="connsiteY9" fmla="*/ 0 h 757645"/>
                <a:gd name="connsiteX10" fmla="*/ 2116999 w 2116999"/>
                <a:gd name="connsiteY10" fmla="*/ 0 h 757645"/>
                <a:gd name="connsiteX0" fmla="*/ 2122011 w 2122828"/>
                <a:gd name="connsiteY0" fmla="*/ 722811 h 757645"/>
                <a:gd name="connsiteX1" fmla="*/ 380297 w 2122828"/>
                <a:gd name="connsiteY1" fmla="*/ 722811 h 757645"/>
                <a:gd name="connsiteX2" fmla="*/ 345463 w 2122828"/>
                <a:gd name="connsiteY2" fmla="*/ 757645 h 757645"/>
                <a:gd name="connsiteX3" fmla="*/ 5829 w 2122828"/>
                <a:gd name="connsiteY3" fmla="*/ 757645 h 757645"/>
                <a:gd name="connsiteX4" fmla="*/ 5829 w 2122828"/>
                <a:gd name="connsiteY4" fmla="*/ 583474 h 757645"/>
                <a:gd name="connsiteX5" fmla="*/ 5829 w 2122828"/>
                <a:gd name="connsiteY5" fmla="*/ 583474 h 757645"/>
                <a:gd name="connsiteX6" fmla="*/ 47353 w 2122828"/>
                <a:gd name="connsiteY6" fmla="*/ 581349 h 757645"/>
                <a:gd name="connsiteX7" fmla="*/ 1067 w 2122828"/>
                <a:gd name="connsiteY7" fmla="*/ 527276 h 757645"/>
                <a:gd name="connsiteX8" fmla="*/ 39167 w 2122828"/>
                <a:gd name="connsiteY8" fmla="*/ 357664 h 757645"/>
                <a:gd name="connsiteX9" fmla="*/ 275794 w 2122828"/>
                <a:gd name="connsiteY9" fmla="*/ 0 h 757645"/>
                <a:gd name="connsiteX10" fmla="*/ 2122828 w 2122828"/>
                <a:gd name="connsiteY10" fmla="*/ 0 h 757645"/>
                <a:gd name="connsiteX0" fmla="*/ 2122011 w 2122828"/>
                <a:gd name="connsiteY0" fmla="*/ 724869 h 759703"/>
                <a:gd name="connsiteX1" fmla="*/ 380297 w 2122828"/>
                <a:gd name="connsiteY1" fmla="*/ 724869 h 759703"/>
                <a:gd name="connsiteX2" fmla="*/ 345463 w 2122828"/>
                <a:gd name="connsiteY2" fmla="*/ 759703 h 759703"/>
                <a:gd name="connsiteX3" fmla="*/ 5829 w 2122828"/>
                <a:gd name="connsiteY3" fmla="*/ 759703 h 759703"/>
                <a:gd name="connsiteX4" fmla="*/ 5829 w 2122828"/>
                <a:gd name="connsiteY4" fmla="*/ 585532 h 759703"/>
                <a:gd name="connsiteX5" fmla="*/ 5829 w 2122828"/>
                <a:gd name="connsiteY5" fmla="*/ 585532 h 759703"/>
                <a:gd name="connsiteX6" fmla="*/ 47353 w 2122828"/>
                <a:gd name="connsiteY6" fmla="*/ 583407 h 759703"/>
                <a:gd name="connsiteX7" fmla="*/ 1067 w 2122828"/>
                <a:gd name="connsiteY7" fmla="*/ 529334 h 759703"/>
                <a:gd name="connsiteX8" fmla="*/ 39167 w 2122828"/>
                <a:gd name="connsiteY8" fmla="*/ 359722 h 759703"/>
                <a:gd name="connsiteX9" fmla="*/ 275794 w 2122828"/>
                <a:gd name="connsiteY9" fmla="*/ 2058 h 759703"/>
                <a:gd name="connsiteX10" fmla="*/ 323578 w 2122828"/>
                <a:gd name="connsiteY10" fmla="*/ 0 h 759703"/>
                <a:gd name="connsiteX11" fmla="*/ 2122828 w 212282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1451 w 2122268"/>
                <a:gd name="connsiteY0" fmla="*/ 724869 h 759703"/>
                <a:gd name="connsiteX1" fmla="*/ 379737 w 2122268"/>
                <a:gd name="connsiteY1" fmla="*/ 724869 h 759703"/>
                <a:gd name="connsiteX2" fmla="*/ 344903 w 2122268"/>
                <a:gd name="connsiteY2" fmla="*/ 759703 h 759703"/>
                <a:gd name="connsiteX3" fmla="*/ 5269 w 2122268"/>
                <a:gd name="connsiteY3" fmla="*/ 759703 h 759703"/>
                <a:gd name="connsiteX4" fmla="*/ 5269 w 2122268"/>
                <a:gd name="connsiteY4" fmla="*/ 585532 h 759703"/>
                <a:gd name="connsiteX5" fmla="*/ 5269 w 2122268"/>
                <a:gd name="connsiteY5" fmla="*/ 585532 h 759703"/>
                <a:gd name="connsiteX6" fmla="*/ 46793 w 2122268"/>
                <a:gd name="connsiteY6" fmla="*/ 583407 h 759703"/>
                <a:gd name="connsiteX7" fmla="*/ 507 w 2122268"/>
                <a:gd name="connsiteY7" fmla="*/ 529334 h 759703"/>
                <a:gd name="connsiteX8" fmla="*/ 38607 w 2122268"/>
                <a:gd name="connsiteY8" fmla="*/ 359722 h 759703"/>
                <a:gd name="connsiteX9" fmla="*/ 246659 w 2122268"/>
                <a:gd name="connsiteY9" fmla="*/ 33015 h 759703"/>
                <a:gd name="connsiteX10" fmla="*/ 323018 w 2122268"/>
                <a:gd name="connsiteY10" fmla="*/ 0 h 759703"/>
                <a:gd name="connsiteX11" fmla="*/ 2122268 w 2122268"/>
                <a:gd name="connsiteY11"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 name="connsiteX0" fmla="*/ 2123665 w 2124482"/>
                <a:gd name="connsiteY0" fmla="*/ 724869 h 759703"/>
                <a:gd name="connsiteX1" fmla="*/ 381951 w 2124482"/>
                <a:gd name="connsiteY1" fmla="*/ 724869 h 759703"/>
                <a:gd name="connsiteX2" fmla="*/ 347117 w 2124482"/>
                <a:gd name="connsiteY2" fmla="*/ 759703 h 759703"/>
                <a:gd name="connsiteX3" fmla="*/ 7483 w 2124482"/>
                <a:gd name="connsiteY3" fmla="*/ 759703 h 759703"/>
                <a:gd name="connsiteX4" fmla="*/ 7483 w 2124482"/>
                <a:gd name="connsiteY4" fmla="*/ 585532 h 759703"/>
                <a:gd name="connsiteX5" fmla="*/ 7483 w 2124482"/>
                <a:gd name="connsiteY5" fmla="*/ 585532 h 759703"/>
                <a:gd name="connsiteX6" fmla="*/ 49007 w 2124482"/>
                <a:gd name="connsiteY6" fmla="*/ 583407 h 759703"/>
                <a:gd name="connsiteX7" fmla="*/ 2721 w 2124482"/>
                <a:gd name="connsiteY7" fmla="*/ 529334 h 759703"/>
                <a:gd name="connsiteX8" fmla="*/ 40821 w 2124482"/>
                <a:gd name="connsiteY8" fmla="*/ 359722 h 759703"/>
                <a:gd name="connsiteX9" fmla="*/ 325232 w 2124482"/>
                <a:gd name="connsiteY9" fmla="*/ 0 h 759703"/>
                <a:gd name="connsiteX10" fmla="*/ 2124482 w 2124482"/>
                <a:gd name="connsiteY10" fmla="*/ 2058 h 75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4482" h="759703">
                  <a:moveTo>
                    <a:pt x="2123665" y="724869"/>
                  </a:moveTo>
                  <a:lnTo>
                    <a:pt x="381951" y="724869"/>
                  </a:lnTo>
                  <a:lnTo>
                    <a:pt x="347117" y="759703"/>
                  </a:lnTo>
                  <a:lnTo>
                    <a:pt x="7483" y="759703"/>
                  </a:lnTo>
                  <a:lnTo>
                    <a:pt x="7483" y="585532"/>
                  </a:lnTo>
                  <a:lnTo>
                    <a:pt x="7483" y="585532"/>
                  </a:lnTo>
                  <a:lnTo>
                    <a:pt x="49007" y="583407"/>
                  </a:lnTo>
                  <a:cubicBezTo>
                    <a:pt x="49453" y="574908"/>
                    <a:pt x="4085" y="566615"/>
                    <a:pt x="2721" y="529334"/>
                  </a:cubicBezTo>
                  <a:cubicBezTo>
                    <a:pt x="1357" y="492053"/>
                    <a:pt x="-12931" y="447944"/>
                    <a:pt x="40821" y="359722"/>
                  </a:cubicBezTo>
                  <a:cubicBezTo>
                    <a:pt x="94573" y="271500"/>
                    <a:pt x="263705" y="80"/>
                    <a:pt x="325232" y="0"/>
                  </a:cubicBezTo>
                  <a:lnTo>
                    <a:pt x="2124482" y="2058"/>
                  </a:lnTo>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71" name="Freeform 70"/>
            <p:cNvSpPr/>
            <p:nvPr/>
          </p:nvSpPr>
          <p:spPr>
            <a:xfrm>
              <a:off x="3087281" y="4599831"/>
              <a:ext cx="123825" cy="130175"/>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83" name="Group 82"/>
          <p:cNvGrpSpPr/>
          <p:nvPr/>
        </p:nvGrpSpPr>
        <p:grpSpPr>
          <a:xfrm>
            <a:off x="5402844" y="3441909"/>
            <a:ext cx="1554154" cy="180812"/>
            <a:chOff x="614089" y="2421228"/>
            <a:chExt cx="7823025" cy="910141"/>
          </a:xfrm>
          <a:effectLst>
            <a:glow rad="101600">
              <a:schemeClr val="bg1">
                <a:alpha val="40000"/>
              </a:schemeClr>
            </a:glow>
          </a:effectLst>
        </p:grpSpPr>
        <p:sp>
          <p:nvSpPr>
            <p:cNvPr id="84" name="Rectangle 83"/>
            <p:cNvSpPr/>
            <p:nvPr/>
          </p:nvSpPr>
          <p:spPr>
            <a:xfrm>
              <a:off x="4479203" y="2492896"/>
              <a:ext cx="92797" cy="636539"/>
            </a:xfrm>
            <a:prstGeom prst="rect">
              <a:avLst/>
            </a:prstGeom>
            <a:solidFill>
              <a:schemeClr val="bg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nvGrpSpPr>
            <p:cNvPr id="85" name="Group 84"/>
            <p:cNvGrpSpPr/>
            <p:nvPr/>
          </p:nvGrpSpPr>
          <p:grpSpPr>
            <a:xfrm>
              <a:off x="1115636" y="3047215"/>
              <a:ext cx="864229" cy="284154"/>
              <a:chOff x="4630903" y="3120544"/>
              <a:chExt cx="864229" cy="284154"/>
            </a:xfrm>
          </p:grpSpPr>
          <p:sp>
            <p:nvSpPr>
              <p:cNvPr id="102" name="Rectangle 101"/>
              <p:cNvSpPr/>
              <p:nvPr/>
            </p:nvSpPr>
            <p:spPr>
              <a:xfrm>
                <a:off x="4630903" y="3120544"/>
                <a:ext cx="86422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03" name="Oval 102"/>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04" name="Oval 103"/>
              <p:cNvSpPr/>
              <p:nvPr/>
            </p:nvSpPr>
            <p:spPr>
              <a:xfrm>
                <a:off x="52557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86" name="Group 85"/>
            <p:cNvGrpSpPr/>
            <p:nvPr/>
          </p:nvGrpSpPr>
          <p:grpSpPr>
            <a:xfrm>
              <a:off x="3432998" y="3047215"/>
              <a:ext cx="864229" cy="284154"/>
              <a:chOff x="4630903" y="3120544"/>
              <a:chExt cx="864229" cy="284154"/>
            </a:xfrm>
          </p:grpSpPr>
          <p:sp>
            <p:nvSpPr>
              <p:cNvPr id="99" name="Rectangle 98"/>
              <p:cNvSpPr/>
              <p:nvPr/>
            </p:nvSpPr>
            <p:spPr>
              <a:xfrm>
                <a:off x="4630903" y="3120544"/>
                <a:ext cx="86422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00" name="Oval 99"/>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101" name="Oval 100"/>
              <p:cNvSpPr/>
              <p:nvPr/>
            </p:nvSpPr>
            <p:spPr>
              <a:xfrm>
                <a:off x="52557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87" name="Freeform 86"/>
            <p:cNvSpPr/>
            <p:nvPr/>
          </p:nvSpPr>
          <p:spPr>
            <a:xfrm>
              <a:off x="614089" y="2421228"/>
              <a:ext cx="3865114" cy="748938"/>
            </a:xfrm>
            <a:custGeom>
              <a:avLst/>
              <a:gdLst>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911453 w 3911453"/>
                <a:gd name="connsiteY0" fmla="*/ 714103 h 748938"/>
                <a:gd name="connsiteX1" fmla="*/ 436733 w 3911453"/>
                <a:gd name="connsiteY1" fmla="*/ 714103 h 748938"/>
                <a:gd name="connsiteX2" fmla="*/ 401898 w 3911453"/>
                <a:gd name="connsiteY2" fmla="*/ 748938 h 748938"/>
                <a:gd name="connsiteX3" fmla="*/ 53555 w 3911453"/>
                <a:gd name="connsiteY3" fmla="*/ 748938 h 748938"/>
                <a:gd name="connsiteX4" fmla="*/ 53555 w 3911453"/>
                <a:gd name="connsiteY4" fmla="*/ 583475 h 748938"/>
                <a:gd name="connsiteX5" fmla="*/ 114515 w 3911453"/>
                <a:gd name="connsiteY5" fmla="*/ 583475 h 748938"/>
                <a:gd name="connsiteX6" fmla="*/ 79680 w 3911453"/>
                <a:gd name="connsiteY6" fmla="*/ 548640 h 748938"/>
                <a:gd name="connsiteX7" fmla="*/ 79680 w 3911453"/>
                <a:gd name="connsiteY7" fmla="*/ 435429 h 748938"/>
                <a:gd name="connsiteX8" fmla="*/ 367064 w 3911453"/>
                <a:gd name="connsiteY8" fmla="*/ 0 h 748938"/>
                <a:gd name="connsiteX9" fmla="*/ 3911453 w 3911453"/>
                <a:gd name="connsiteY9" fmla="*/ 0 h 748938"/>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874906 w 3874906"/>
                <a:gd name="connsiteY0" fmla="*/ 714103 h 748938"/>
                <a:gd name="connsiteX1" fmla="*/ 400186 w 3874906"/>
                <a:gd name="connsiteY1" fmla="*/ 714103 h 748938"/>
                <a:gd name="connsiteX2" fmla="*/ 365351 w 3874906"/>
                <a:gd name="connsiteY2" fmla="*/ 748938 h 748938"/>
                <a:gd name="connsiteX3" fmla="*/ 17008 w 3874906"/>
                <a:gd name="connsiteY3" fmla="*/ 748938 h 748938"/>
                <a:gd name="connsiteX4" fmla="*/ 17008 w 3874906"/>
                <a:gd name="connsiteY4" fmla="*/ 583475 h 748938"/>
                <a:gd name="connsiteX5" fmla="*/ 77968 w 3874906"/>
                <a:gd name="connsiteY5" fmla="*/ 583475 h 748938"/>
                <a:gd name="connsiteX6" fmla="*/ 43133 w 3874906"/>
                <a:gd name="connsiteY6" fmla="*/ 548640 h 748938"/>
                <a:gd name="connsiteX7" fmla="*/ 16940 w 3874906"/>
                <a:gd name="connsiteY7" fmla="*/ 418760 h 748938"/>
                <a:gd name="connsiteX8" fmla="*/ 330517 w 3874906"/>
                <a:gd name="connsiteY8" fmla="*/ 0 h 748938"/>
                <a:gd name="connsiteX9" fmla="*/ 3874906 w 3874906"/>
                <a:gd name="connsiteY9" fmla="*/ 0 h 748938"/>
                <a:gd name="connsiteX0" fmla="*/ 3866964 w 3866964"/>
                <a:gd name="connsiteY0" fmla="*/ 714103 h 748938"/>
                <a:gd name="connsiteX1" fmla="*/ 392244 w 3866964"/>
                <a:gd name="connsiteY1" fmla="*/ 714103 h 748938"/>
                <a:gd name="connsiteX2" fmla="*/ 357409 w 3866964"/>
                <a:gd name="connsiteY2" fmla="*/ 748938 h 748938"/>
                <a:gd name="connsiteX3" fmla="*/ 9066 w 3866964"/>
                <a:gd name="connsiteY3" fmla="*/ 748938 h 748938"/>
                <a:gd name="connsiteX4" fmla="*/ 9066 w 3866964"/>
                <a:gd name="connsiteY4" fmla="*/ 583475 h 748938"/>
                <a:gd name="connsiteX5" fmla="*/ 70026 w 3866964"/>
                <a:gd name="connsiteY5" fmla="*/ 583475 h 748938"/>
                <a:gd name="connsiteX6" fmla="*/ 35191 w 3866964"/>
                <a:gd name="connsiteY6" fmla="*/ 548640 h 748938"/>
                <a:gd name="connsiteX7" fmla="*/ 8998 w 3866964"/>
                <a:gd name="connsiteY7" fmla="*/ 418760 h 748938"/>
                <a:gd name="connsiteX8" fmla="*/ 322575 w 3866964"/>
                <a:gd name="connsiteY8" fmla="*/ 0 h 748938"/>
                <a:gd name="connsiteX9" fmla="*/ 3866964 w 3866964"/>
                <a:gd name="connsiteY9" fmla="*/ 0 h 748938"/>
                <a:gd name="connsiteX0" fmla="*/ 3862853 w 3862853"/>
                <a:gd name="connsiteY0" fmla="*/ 714103 h 748938"/>
                <a:gd name="connsiteX1" fmla="*/ 388133 w 3862853"/>
                <a:gd name="connsiteY1" fmla="*/ 714103 h 748938"/>
                <a:gd name="connsiteX2" fmla="*/ 353298 w 3862853"/>
                <a:gd name="connsiteY2" fmla="*/ 748938 h 748938"/>
                <a:gd name="connsiteX3" fmla="*/ 4955 w 3862853"/>
                <a:gd name="connsiteY3" fmla="*/ 748938 h 748938"/>
                <a:gd name="connsiteX4" fmla="*/ 4955 w 3862853"/>
                <a:gd name="connsiteY4" fmla="*/ 583475 h 748938"/>
                <a:gd name="connsiteX5" fmla="*/ 65915 w 3862853"/>
                <a:gd name="connsiteY5" fmla="*/ 583475 h 748938"/>
                <a:gd name="connsiteX6" fmla="*/ 31080 w 3862853"/>
                <a:gd name="connsiteY6" fmla="*/ 548640 h 748938"/>
                <a:gd name="connsiteX7" fmla="*/ 9649 w 3862853"/>
                <a:gd name="connsiteY7" fmla="*/ 433048 h 748938"/>
                <a:gd name="connsiteX8" fmla="*/ 318464 w 3862853"/>
                <a:gd name="connsiteY8" fmla="*/ 0 h 748938"/>
                <a:gd name="connsiteX9" fmla="*/ 3862853 w 3862853"/>
                <a:gd name="connsiteY9" fmla="*/ 0 h 748938"/>
                <a:gd name="connsiteX0" fmla="*/ 3871549 w 3871549"/>
                <a:gd name="connsiteY0" fmla="*/ 714103 h 748938"/>
                <a:gd name="connsiteX1" fmla="*/ 396829 w 3871549"/>
                <a:gd name="connsiteY1" fmla="*/ 714103 h 748938"/>
                <a:gd name="connsiteX2" fmla="*/ 361994 w 3871549"/>
                <a:gd name="connsiteY2" fmla="*/ 748938 h 748938"/>
                <a:gd name="connsiteX3" fmla="*/ 13651 w 3871549"/>
                <a:gd name="connsiteY3" fmla="*/ 748938 h 748938"/>
                <a:gd name="connsiteX4" fmla="*/ 13651 w 3871549"/>
                <a:gd name="connsiteY4" fmla="*/ 583475 h 748938"/>
                <a:gd name="connsiteX5" fmla="*/ 74611 w 3871549"/>
                <a:gd name="connsiteY5" fmla="*/ 583475 h 748938"/>
                <a:gd name="connsiteX6" fmla="*/ 39776 w 3871549"/>
                <a:gd name="connsiteY6" fmla="*/ 548640 h 748938"/>
                <a:gd name="connsiteX7" fmla="*/ 18345 w 3871549"/>
                <a:gd name="connsiteY7" fmla="*/ 433048 h 748938"/>
                <a:gd name="connsiteX8" fmla="*/ 327160 w 3871549"/>
                <a:gd name="connsiteY8" fmla="*/ 0 h 748938"/>
                <a:gd name="connsiteX9" fmla="*/ 3871549 w 3871549"/>
                <a:gd name="connsiteY9" fmla="*/ 0 h 748938"/>
                <a:gd name="connsiteX0" fmla="*/ 3871958 w 3871958"/>
                <a:gd name="connsiteY0" fmla="*/ 714103 h 748938"/>
                <a:gd name="connsiteX1" fmla="*/ 397238 w 3871958"/>
                <a:gd name="connsiteY1" fmla="*/ 714103 h 748938"/>
                <a:gd name="connsiteX2" fmla="*/ 362403 w 3871958"/>
                <a:gd name="connsiteY2" fmla="*/ 748938 h 748938"/>
                <a:gd name="connsiteX3" fmla="*/ 14060 w 3871958"/>
                <a:gd name="connsiteY3" fmla="*/ 748938 h 748938"/>
                <a:gd name="connsiteX4" fmla="*/ 14060 w 3871958"/>
                <a:gd name="connsiteY4" fmla="*/ 583475 h 748938"/>
                <a:gd name="connsiteX5" fmla="*/ 75020 w 3871958"/>
                <a:gd name="connsiteY5" fmla="*/ 583475 h 748938"/>
                <a:gd name="connsiteX6" fmla="*/ 40185 w 3871958"/>
                <a:gd name="connsiteY6" fmla="*/ 548640 h 748938"/>
                <a:gd name="connsiteX7" fmla="*/ 18754 w 3871958"/>
                <a:gd name="connsiteY7" fmla="*/ 433048 h 748938"/>
                <a:gd name="connsiteX8" fmla="*/ 327569 w 3871958"/>
                <a:gd name="connsiteY8" fmla="*/ 0 h 748938"/>
                <a:gd name="connsiteX9" fmla="*/ 3871958 w 3871958"/>
                <a:gd name="connsiteY9" fmla="*/ 0 h 748938"/>
                <a:gd name="connsiteX0" fmla="*/ 3877151 w 3877151"/>
                <a:gd name="connsiteY0" fmla="*/ 714103 h 748938"/>
                <a:gd name="connsiteX1" fmla="*/ 402431 w 3877151"/>
                <a:gd name="connsiteY1" fmla="*/ 714103 h 748938"/>
                <a:gd name="connsiteX2" fmla="*/ 367596 w 3877151"/>
                <a:gd name="connsiteY2" fmla="*/ 748938 h 748938"/>
                <a:gd name="connsiteX3" fmla="*/ 19253 w 3877151"/>
                <a:gd name="connsiteY3" fmla="*/ 748938 h 748938"/>
                <a:gd name="connsiteX4" fmla="*/ 19253 w 3877151"/>
                <a:gd name="connsiteY4" fmla="*/ 583475 h 748938"/>
                <a:gd name="connsiteX5" fmla="*/ 80213 w 3877151"/>
                <a:gd name="connsiteY5" fmla="*/ 583475 h 748938"/>
                <a:gd name="connsiteX6" fmla="*/ 28710 w 3877151"/>
                <a:gd name="connsiteY6" fmla="*/ 551021 h 748938"/>
                <a:gd name="connsiteX7" fmla="*/ 23947 w 3877151"/>
                <a:gd name="connsiteY7" fmla="*/ 433048 h 748938"/>
                <a:gd name="connsiteX8" fmla="*/ 332762 w 3877151"/>
                <a:gd name="connsiteY8" fmla="*/ 0 h 748938"/>
                <a:gd name="connsiteX9" fmla="*/ 3877151 w 3877151"/>
                <a:gd name="connsiteY9" fmla="*/ 0 h 748938"/>
                <a:gd name="connsiteX0" fmla="*/ 3874525 w 3874525"/>
                <a:gd name="connsiteY0" fmla="*/ 714103 h 748938"/>
                <a:gd name="connsiteX1" fmla="*/ 399805 w 3874525"/>
                <a:gd name="connsiteY1" fmla="*/ 714103 h 748938"/>
                <a:gd name="connsiteX2" fmla="*/ 364970 w 3874525"/>
                <a:gd name="connsiteY2" fmla="*/ 748938 h 748938"/>
                <a:gd name="connsiteX3" fmla="*/ 16627 w 3874525"/>
                <a:gd name="connsiteY3" fmla="*/ 748938 h 748938"/>
                <a:gd name="connsiteX4" fmla="*/ 16627 w 3874525"/>
                <a:gd name="connsiteY4" fmla="*/ 583475 h 748938"/>
                <a:gd name="connsiteX5" fmla="*/ 77587 w 3874525"/>
                <a:gd name="connsiteY5" fmla="*/ 583475 h 748938"/>
                <a:gd name="connsiteX6" fmla="*/ 26084 w 3874525"/>
                <a:gd name="connsiteY6" fmla="*/ 551021 h 748938"/>
                <a:gd name="connsiteX7" fmla="*/ 21321 w 3874525"/>
                <a:gd name="connsiteY7" fmla="*/ 433048 h 748938"/>
                <a:gd name="connsiteX8" fmla="*/ 330136 w 3874525"/>
                <a:gd name="connsiteY8" fmla="*/ 0 h 748938"/>
                <a:gd name="connsiteX9" fmla="*/ 3874525 w 3874525"/>
                <a:gd name="connsiteY9" fmla="*/ 0 h 748938"/>
                <a:gd name="connsiteX0" fmla="*/ 3863620 w 3863620"/>
                <a:gd name="connsiteY0" fmla="*/ 714103 h 748938"/>
                <a:gd name="connsiteX1" fmla="*/ 388900 w 3863620"/>
                <a:gd name="connsiteY1" fmla="*/ 714103 h 748938"/>
                <a:gd name="connsiteX2" fmla="*/ 354065 w 3863620"/>
                <a:gd name="connsiteY2" fmla="*/ 748938 h 748938"/>
                <a:gd name="connsiteX3" fmla="*/ 5722 w 3863620"/>
                <a:gd name="connsiteY3" fmla="*/ 748938 h 748938"/>
                <a:gd name="connsiteX4" fmla="*/ 5722 w 3863620"/>
                <a:gd name="connsiteY4" fmla="*/ 583475 h 748938"/>
                <a:gd name="connsiteX5" fmla="*/ 66682 w 3863620"/>
                <a:gd name="connsiteY5" fmla="*/ 583475 h 748938"/>
                <a:gd name="connsiteX6" fmla="*/ 10416 w 3863620"/>
                <a:gd name="connsiteY6" fmla="*/ 433048 h 748938"/>
                <a:gd name="connsiteX7" fmla="*/ 319231 w 3863620"/>
                <a:gd name="connsiteY7" fmla="*/ 0 h 748938"/>
                <a:gd name="connsiteX8" fmla="*/ 3863620 w 3863620"/>
                <a:gd name="connsiteY8" fmla="*/ 0 h 748938"/>
                <a:gd name="connsiteX0" fmla="*/ 3870212 w 3870212"/>
                <a:gd name="connsiteY0" fmla="*/ 714103 h 748938"/>
                <a:gd name="connsiteX1" fmla="*/ 395492 w 3870212"/>
                <a:gd name="connsiteY1" fmla="*/ 714103 h 748938"/>
                <a:gd name="connsiteX2" fmla="*/ 360657 w 3870212"/>
                <a:gd name="connsiteY2" fmla="*/ 748938 h 748938"/>
                <a:gd name="connsiteX3" fmla="*/ 12314 w 3870212"/>
                <a:gd name="connsiteY3" fmla="*/ 748938 h 748938"/>
                <a:gd name="connsiteX4" fmla="*/ 12314 w 3870212"/>
                <a:gd name="connsiteY4" fmla="*/ 583475 h 748938"/>
                <a:gd name="connsiteX5" fmla="*/ 73274 w 3870212"/>
                <a:gd name="connsiteY5" fmla="*/ 583475 h 748938"/>
                <a:gd name="connsiteX6" fmla="*/ 9864 w 3870212"/>
                <a:gd name="connsiteY6" fmla="*/ 487817 h 748938"/>
                <a:gd name="connsiteX7" fmla="*/ 325823 w 3870212"/>
                <a:gd name="connsiteY7" fmla="*/ 0 h 748938"/>
                <a:gd name="connsiteX8" fmla="*/ 3870212 w 3870212"/>
                <a:gd name="connsiteY8" fmla="*/ 0 h 748938"/>
                <a:gd name="connsiteX0" fmla="*/ 3860354 w 3860354"/>
                <a:gd name="connsiteY0" fmla="*/ 714103 h 748938"/>
                <a:gd name="connsiteX1" fmla="*/ 385634 w 3860354"/>
                <a:gd name="connsiteY1" fmla="*/ 714103 h 748938"/>
                <a:gd name="connsiteX2" fmla="*/ 350799 w 3860354"/>
                <a:gd name="connsiteY2" fmla="*/ 748938 h 748938"/>
                <a:gd name="connsiteX3" fmla="*/ 2456 w 3860354"/>
                <a:gd name="connsiteY3" fmla="*/ 748938 h 748938"/>
                <a:gd name="connsiteX4" fmla="*/ 2456 w 3860354"/>
                <a:gd name="connsiteY4" fmla="*/ 583475 h 748938"/>
                <a:gd name="connsiteX5" fmla="*/ 63416 w 3860354"/>
                <a:gd name="connsiteY5" fmla="*/ 583475 h 748938"/>
                <a:gd name="connsiteX6" fmla="*/ 6 w 3860354"/>
                <a:gd name="connsiteY6" fmla="*/ 487817 h 748938"/>
                <a:gd name="connsiteX7" fmla="*/ 315965 w 3860354"/>
                <a:gd name="connsiteY7" fmla="*/ 0 h 748938"/>
                <a:gd name="connsiteX8" fmla="*/ 3860354 w 386035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5911 h 748938"/>
                <a:gd name="connsiteX7" fmla="*/ 320725 w 3865114"/>
                <a:gd name="connsiteY7" fmla="*/ 0 h 748938"/>
                <a:gd name="connsiteX8" fmla="*/ 3865114 w 386511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8292 h 748938"/>
                <a:gd name="connsiteX7" fmla="*/ 320725 w 3865114"/>
                <a:gd name="connsiteY7" fmla="*/ 0 h 748938"/>
                <a:gd name="connsiteX8" fmla="*/ 3865114 w 386511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8292 h 748938"/>
                <a:gd name="connsiteX7" fmla="*/ 320725 w 3865114"/>
                <a:gd name="connsiteY7" fmla="*/ 0 h 748938"/>
                <a:gd name="connsiteX8" fmla="*/ 3865114 w 3865114"/>
                <a:gd name="connsiteY8" fmla="*/ 0 h 748938"/>
                <a:gd name="connsiteX9" fmla="*/ 3865114 w 3865114"/>
                <a:gd name="connsiteY9" fmla="*/ 714103 h 74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5114" h="748938">
                  <a:moveTo>
                    <a:pt x="3865114" y="714103"/>
                  </a:moveTo>
                  <a:lnTo>
                    <a:pt x="390394" y="714103"/>
                  </a:lnTo>
                  <a:lnTo>
                    <a:pt x="355559" y="748938"/>
                  </a:lnTo>
                  <a:lnTo>
                    <a:pt x="7216" y="748938"/>
                  </a:lnTo>
                  <a:lnTo>
                    <a:pt x="7216" y="583475"/>
                  </a:lnTo>
                  <a:lnTo>
                    <a:pt x="68176" y="583475"/>
                  </a:lnTo>
                  <a:cubicBezTo>
                    <a:pt x="68958" y="558404"/>
                    <a:pt x="-665" y="582035"/>
                    <a:pt x="4" y="478292"/>
                  </a:cubicBezTo>
                  <a:cubicBezTo>
                    <a:pt x="673" y="374549"/>
                    <a:pt x="258358" y="1133"/>
                    <a:pt x="320725" y="0"/>
                  </a:cubicBezTo>
                  <a:lnTo>
                    <a:pt x="3865114" y="0"/>
                  </a:lnTo>
                  <a:lnTo>
                    <a:pt x="3865114" y="714103"/>
                  </a:lnTo>
                  <a:close/>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rtl="0"/>
              <a:endParaRPr lang="en-GB" sz="1200" b="1" dirty="0">
                <a:latin typeface="Arial" panose="020B0604020202020204" pitchFamily="34" charset="0"/>
              </a:endParaRPr>
            </a:p>
          </p:txBody>
        </p:sp>
        <p:grpSp>
          <p:nvGrpSpPr>
            <p:cNvPr id="88" name="Group 87"/>
            <p:cNvGrpSpPr/>
            <p:nvPr/>
          </p:nvGrpSpPr>
          <p:grpSpPr>
            <a:xfrm flipH="1">
              <a:off x="7071338" y="3047215"/>
              <a:ext cx="864229" cy="284154"/>
              <a:chOff x="4630903" y="3120544"/>
              <a:chExt cx="864229" cy="284154"/>
            </a:xfrm>
          </p:grpSpPr>
          <p:sp>
            <p:nvSpPr>
              <p:cNvPr id="96" name="Rectangle 95"/>
              <p:cNvSpPr/>
              <p:nvPr/>
            </p:nvSpPr>
            <p:spPr>
              <a:xfrm>
                <a:off x="4630903" y="3120544"/>
                <a:ext cx="86422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97" name="Oval 96"/>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98" name="Oval 97"/>
              <p:cNvSpPr/>
              <p:nvPr/>
            </p:nvSpPr>
            <p:spPr>
              <a:xfrm>
                <a:off x="52557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grpSp>
          <p:nvGrpSpPr>
            <p:cNvPr id="89" name="Group 88"/>
            <p:cNvGrpSpPr/>
            <p:nvPr/>
          </p:nvGrpSpPr>
          <p:grpSpPr>
            <a:xfrm flipH="1">
              <a:off x="4753976" y="3047215"/>
              <a:ext cx="864229" cy="284154"/>
              <a:chOff x="4630903" y="3120544"/>
              <a:chExt cx="864229" cy="284154"/>
            </a:xfrm>
          </p:grpSpPr>
          <p:sp>
            <p:nvSpPr>
              <p:cNvPr id="93" name="Rectangle 92"/>
              <p:cNvSpPr/>
              <p:nvPr/>
            </p:nvSpPr>
            <p:spPr>
              <a:xfrm>
                <a:off x="4630903" y="3120544"/>
                <a:ext cx="864229" cy="164440"/>
              </a:xfrm>
              <a:prstGeom prst="rect">
                <a:avLst/>
              </a:prstGeom>
              <a:solidFill>
                <a:schemeClr val="tx2">
                  <a:lumMod val="65000"/>
                  <a:lumOff val="3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94" name="Oval 93"/>
              <p:cNvSpPr/>
              <p:nvPr/>
            </p:nvSpPr>
            <p:spPr>
              <a:xfrm>
                <a:off x="46309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95" name="Oval 94"/>
              <p:cNvSpPr/>
              <p:nvPr/>
            </p:nvSpPr>
            <p:spPr>
              <a:xfrm>
                <a:off x="5255703" y="3165269"/>
                <a:ext cx="239429" cy="239429"/>
              </a:xfrm>
              <a:prstGeom prst="ellipse">
                <a:avLst/>
              </a:prstGeom>
              <a:solidFill>
                <a:schemeClr val="tx1">
                  <a:lumMod val="7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sp>
          <p:nvSpPr>
            <p:cNvPr id="90" name="Freeform 89"/>
            <p:cNvSpPr/>
            <p:nvPr/>
          </p:nvSpPr>
          <p:spPr>
            <a:xfrm flipH="1">
              <a:off x="4572000" y="2421228"/>
              <a:ext cx="3865114" cy="748938"/>
            </a:xfrm>
            <a:custGeom>
              <a:avLst/>
              <a:gdLst>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911453 w 3911453"/>
                <a:gd name="connsiteY0" fmla="*/ 714103 h 748938"/>
                <a:gd name="connsiteX1" fmla="*/ 436733 w 3911453"/>
                <a:gd name="connsiteY1" fmla="*/ 714103 h 748938"/>
                <a:gd name="connsiteX2" fmla="*/ 401898 w 3911453"/>
                <a:gd name="connsiteY2" fmla="*/ 748938 h 748938"/>
                <a:gd name="connsiteX3" fmla="*/ 53555 w 3911453"/>
                <a:gd name="connsiteY3" fmla="*/ 748938 h 748938"/>
                <a:gd name="connsiteX4" fmla="*/ 53555 w 3911453"/>
                <a:gd name="connsiteY4" fmla="*/ 583475 h 748938"/>
                <a:gd name="connsiteX5" fmla="*/ 114515 w 3911453"/>
                <a:gd name="connsiteY5" fmla="*/ 583475 h 748938"/>
                <a:gd name="connsiteX6" fmla="*/ 79680 w 3911453"/>
                <a:gd name="connsiteY6" fmla="*/ 548640 h 748938"/>
                <a:gd name="connsiteX7" fmla="*/ 79680 w 3911453"/>
                <a:gd name="connsiteY7" fmla="*/ 435429 h 748938"/>
                <a:gd name="connsiteX8" fmla="*/ 367064 w 3911453"/>
                <a:gd name="connsiteY8" fmla="*/ 0 h 748938"/>
                <a:gd name="connsiteX9" fmla="*/ 3911453 w 3911453"/>
                <a:gd name="connsiteY9" fmla="*/ 0 h 748938"/>
                <a:gd name="connsiteX0" fmla="*/ 3857898 w 3857898"/>
                <a:gd name="connsiteY0" fmla="*/ 714103 h 748938"/>
                <a:gd name="connsiteX1" fmla="*/ 383178 w 3857898"/>
                <a:gd name="connsiteY1" fmla="*/ 714103 h 748938"/>
                <a:gd name="connsiteX2" fmla="*/ 348343 w 3857898"/>
                <a:gd name="connsiteY2" fmla="*/ 748938 h 748938"/>
                <a:gd name="connsiteX3" fmla="*/ 0 w 3857898"/>
                <a:gd name="connsiteY3" fmla="*/ 748938 h 748938"/>
                <a:gd name="connsiteX4" fmla="*/ 0 w 3857898"/>
                <a:gd name="connsiteY4" fmla="*/ 583475 h 748938"/>
                <a:gd name="connsiteX5" fmla="*/ 60960 w 3857898"/>
                <a:gd name="connsiteY5" fmla="*/ 583475 h 748938"/>
                <a:gd name="connsiteX6" fmla="*/ 26125 w 3857898"/>
                <a:gd name="connsiteY6" fmla="*/ 548640 h 748938"/>
                <a:gd name="connsiteX7" fmla="*/ 26125 w 3857898"/>
                <a:gd name="connsiteY7" fmla="*/ 435429 h 748938"/>
                <a:gd name="connsiteX8" fmla="*/ 313509 w 3857898"/>
                <a:gd name="connsiteY8" fmla="*/ 0 h 748938"/>
                <a:gd name="connsiteX9" fmla="*/ 3857898 w 3857898"/>
                <a:gd name="connsiteY9" fmla="*/ 0 h 748938"/>
                <a:gd name="connsiteX0" fmla="*/ 3874906 w 3874906"/>
                <a:gd name="connsiteY0" fmla="*/ 714103 h 748938"/>
                <a:gd name="connsiteX1" fmla="*/ 400186 w 3874906"/>
                <a:gd name="connsiteY1" fmla="*/ 714103 h 748938"/>
                <a:gd name="connsiteX2" fmla="*/ 365351 w 3874906"/>
                <a:gd name="connsiteY2" fmla="*/ 748938 h 748938"/>
                <a:gd name="connsiteX3" fmla="*/ 17008 w 3874906"/>
                <a:gd name="connsiteY3" fmla="*/ 748938 h 748938"/>
                <a:gd name="connsiteX4" fmla="*/ 17008 w 3874906"/>
                <a:gd name="connsiteY4" fmla="*/ 583475 h 748938"/>
                <a:gd name="connsiteX5" fmla="*/ 77968 w 3874906"/>
                <a:gd name="connsiteY5" fmla="*/ 583475 h 748938"/>
                <a:gd name="connsiteX6" fmla="*/ 43133 w 3874906"/>
                <a:gd name="connsiteY6" fmla="*/ 548640 h 748938"/>
                <a:gd name="connsiteX7" fmla="*/ 16940 w 3874906"/>
                <a:gd name="connsiteY7" fmla="*/ 418760 h 748938"/>
                <a:gd name="connsiteX8" fmla="*/ 330517 w 3874906"/>
                <a:gd name="connsiteY8" fmla="*/ 0 h 748938"/>
                <a:gd name="connsiteX9" fmla="*/ 3874906 w 3874906"/>
                <a:gd name="connsiteY9" fmla="*/ 0 h 748938"/>
                <a:gd name="connsiteX0" fmla="*/ 3866964 w 3866964"/>
                <a:gd name="connsiteY0" fmla="*/ 714103 h 748938"/>
                <a:gd name="connsiteX1" fmla="*/ 392244 w 3866964"/>
                <a:gd name="connsiteY1" fmla="*/ 714103 h 748938"/>
                <a:gd name="connsiteX2" fmla="*/ 357409 w 3866964"/>
                <a:gd name="connsiteY2" fmla="*/ 748938 h 748938"/>
                <a:gd name="connsiteX3" fmla="*/ 9066 w 3866964"/>
                <a:gd name="connsiteY3" fmla="*/ 748938 h 748938"/>
                <a:gd name="connsiteX4" fmla="*/ 9066 w 3866964"/>
                <a:gd name="connsiteY4" fmla="*/ 583475 h 748938"/>
                <a:gd name="connsiteX5" fmla="*/ 70026 w 3866964"/>
                <a:gd name="connsiteY5" fmla="*/ 583475 h 748938"/>
                <a:gd name="connsiteX6" fmla="*/ 35191 w 3866964"/>
                <a:gd name="connsiteY6" fmla="*/ 548640 h 748938"/>
                <a:gd name="connsiteX7" fmla="*/ 8998 w 3866964"/>
                <a:gd name="connsiteY7" fmla="*/ 418760 h 748938"/>
                <a:gd name="connsiteX8" fmla="*/ 322575 w 3866964"/>
                <a:gd name="connsiteY8" fmla="*/ 0 h 748938"/>
                <a:gd name="connsiteX9" fmla="*/ 3866964 w 3866964"/>
                <a:gd name="connsiteY9" fmla="*/ 0 h 748938"/>
                <a:gd name="connsiteX0" fmla="*/ 3862853 w 3862853"/>
                <a:gd name="connsiteY0" fmla="*/ 714103 h 748938"/>
                <a:gd name="connsiteX1" fmla="*/ 388133 w 3862853"/>
                <a:gd name="connsiteY1" fmla="*/ 714103 h 748938"/>
                <a:gd name="connsiteX2" fmla="*/ 353298 w 3862853"/>
                <a:gd name="connsiteY2" fmla="*/ 748938 h 748938"/>
                <a:gd name="connsiteX3" fmla="*/ 4955 w 3862853"/>
                <a:gd name="connsiteY3" fmla="*/ 748938 h 748938"/>
                <a:gd name="connsiteX4" fmla="*/ 4955 w 3862853"/>
                <a:gd name="connsiteY4" fmla="*/ 583475 h 748938"/>
                <a:gd name="connsiteX5" fmla="*/ 65915 w 3862853"/>
                <a:gd name="connsiteY5" fmla="*/ 583475 h 748938"/>
                <a:gd name="connsiteX6" fmla="*/ 31080 w 3862853"/>
                <a:gd name="connsiteY6" fmla="*/ 548640 h 748938"/>
                <a:gd name="connsiteX7" fmla="*/ 9649 w 3862853"/>
                <a:gd name="connsiteY7" fmla="*/ 433048 h 748938"/>
                <a:gd name="connsiteX8" fmla="*/ 318464 w 3862853"/>
                <a:gd name="connsiteY8" fmla="*/ 0 h 748938"/>
                <a:gd name="connsiteX9" fmla="*/ 3862853 w 3862853"/>
                <a:gd name="connsiteY9" fmla="*/ 0 h 748938"/>
                <a:gd name="connsiteX0" fmla="*/ 3871549 w 3871549"/>
                <a:gd name="connsiteY0" fmla="*/ 714103 h 748938"/>
                <a:gd name="connsiteX1" fmla="*/ 396829 w 3871549"/>
                <a:gd name="connsiteY1" fmla="*/ 714103 h 748938"/>
                <a:gd name="connsiteX2" fmla="*/ 361994 w 3871549"/>
                <a:gd name="connsiteY2" fmla="*/ 748938 h 748938"/>
                <a:gd name="connsiteX3" fmla="*/ 13651 w 3871549"/>
                <a:gd name="connsiteY3" fmla="*/ 748938 h 748938"/>
                <a:gd name="connsiteX4" fmla="*/ 13651 w 3871549"/>
                <a:gd name="connsiteY4" fmla="*/ 583475 h 748938"/>
                <a:gd name="connsiteX5" fmla="*/ 74611 w 3871549"/>
                <a:gd name="connsiteY5" fmla="*/ 583475 h 748938"/>
                <a:gd name="connsiteX6" fmla="*/ 39776 w 3871549"/>
                <a:gd name="connsiteY6" fmla="*/ 548640 h 748938"/>
                <a:gd name="connsiteX7" fmla="*/ 18345 w 3871549"/>
                <a:gd name="connsiteY7" fmla="*/ 433048 h 748938"/>
                <a:gd name="connsiteX8" fmla="*/ 327160 w 3871549"/>
                <a:gd name="connsiteY8" fmla="*/ 0 h 748938"/>
                <a:gd name="connsiteX9" fmla="*/ 3871549 w 3871549"/>
                <a:gd name="connsiteY9" fmla="*/ 0 h 748938"/>
                <a:gd name="connsiteX0" fmla="*/ 3871958 w 3871958"/>
                <a:gd name="connsiteY0" fmla="*/ 714103 h 748938"/>
                <a:gd name="connsiteX1" fmla="*/ 397238 w 3871958"/>
                <a:gd name="connsiteY1" fmla="*/ 714103 h 748938"/>
                <a:gd name="connsiteX2" fmla="*/ 362403 w 3871958"/>
                <a:gd name="connsiteY2" fmla="*/ 748938 h 748938"/>
                <a:gd name="connsiteX3" fmla="*/ 14060 w 3871958"/>
                <a:gd name="connsiteY3" fmla="*/ 748938 h 748938"/>
                <a:gd name="connsiteX4" fmla="*/ 14060 w 3871958"/>
                <a:gd name="connsiteY4" fmla="*/ 583475 h 748938"/>
                <a:gd name="connsiteX5" fmla="*/ 75020 w 3871958"/>
                <a:gd name="connsiteY5" fmla="*/ 583475 h 748938"/>
                <a:gd name="connsiteX6" fmla="*/ 40185 w 3871958"/>
                <a:gd name="connsiteY6" fmla="*/ 548640 h 748938"/>
                <a:gd name="connsiteX7" fmla="*/ 18754 w 3871958"/>
                <a:gd name="connsiteY7" fmla="*/ 433048 h 748938"/>
                <a:gd name="connsiteX8" fmla="*/ 327569 w 3871958"/>
                <a:gd name="connsiteY8" fmla="*/ 0 h 748938"/>
                <a:gd name="connsiteX9" fmla="*/ 3871958 w 3871958"/>
                <a:gd name="connsiteY9" fmla="*/ 0 h 748938"/>
                <a:gd name="connsiteX0" fmla="*/ 3877151 w 3877151"/>
                <a:gd name="connsiteY0" fmla="*/ 714103 h 748938"/>
                <a:gd name="connsiteX1" fmla="*/ 402431 w 3877151"/>
                <a:gd name="connsiteY1" fmla="*/ 714103 h 748938"/>
                <a:gd name="connsiteX2" fmla="*/ 367596 w 3877151"/>
                <a:gd name="connsiteY2" fmla="*/ 748938 h 748938"/>
                <a:gd name="connsiteX3" fmla="*/ 19253 w 3877151"/>
                <a:gd name="connsiteY3" fmla="*/ 748938 h 748938"/>
                <a:gd name="connsiteX4" fmla="*/ 19253 w 3877151"/>
                <a:gd name="connsiteY4" fmla="*/ 583475 h 748938"/>
                <a:gd name="connsiteX5" fmla="*/ 80213 w 3877151"/>
                <a:gd name="connsiteY5" fmla="*/ 583475 h 748938"/>
                <a:gd name="connsiteX6" fmla="*/ 28710 w 3877151"/>
                <a:gd name="connsiteY6" fmla="*/ 551021 h 748938"/>
                <a:gd name="connsiteX7" fmla="*/ 23947 w 3877151"/>
                <a:gd name="connsiteY7" fmla="*/ 433048 h 748938"/>
                <a:gd name="connsiteX8" fmla="*/ 332762 w 3877151"/>
                <a:gd name="connsiteY8" fmla="*/ 0 h 748938"/>
                <a:gd name="connsiteX9" fmla="*/ 3877151 w 3877151"/>
                <a:gd name="connsiteY9" fmla="*/ 0 h 748938"/>
                <a:gd name="connsiteX0" fmla="*/ 3874525 w 3874525"/>
                <a:gd name="connsiteY0" fmla="*/ 714103 h 748938"/>
                <a:gd name="connsiteX1" fmla="*/ 399805 w 3874525"/>
                <a:gd name="connsiteY1" fmla="*/ 714103 h 748938"/>
                <a:gd name="connsiteX2" fmla="*/ 364970 w 3874525"/>
                <a:gd name="connsiteY2" fmla="*/ 748938 h 748938"/>
                <a:gd name="connsiteX3" fmla="*/ 16627 w 3874525"/>
                <a:gd name="connsiteY3" fmla="*/ 748938 h 748938"/>
                <a:gd name="connsiteX4" fmla="*/ 16627 w 3874525"/>
                <a:gd name="connsiteY4" fmla="*/ 583475 h 748938"/>
                <a:gd name="connsiteX5" fmla="*/ 77587 w 3874525"/>
                <a:gd name="connsiteY5" fmla="*/ 583475 h 748938"/>
                <a:gd name="connsiteX6" fmla="*/ 26084 w 3874525"/>
                <a:gd name="connsiteY6" fmla="*/ 551021 h 748938"/>
                <a:gd name="connsiteX7" fmla="*/ 21321 w 3874525"/>
                <a:gd name="connsiteY7" fmla="*/ 433048 h 748938"/>
                <a:gd name="connsiteX8" fmla="*/ 330136 w 3874525"/>
                <a:gd name="connsiteY8" fmla="*/ 0 h 748938"/>
                <a:gd name="connsiteX9" fmla="*/ 3874525 w 3874525"/>
                <a:gd name="connsiteY9" fmla="*/ 0 h 748938"/>
                <a:gd name="connsiteX0" fmla="*/ 3863620 w 3863620"/>
                <a:gd name="connsiteY0" fmla="*/ 714103 h 748938"/>
                <a:gd name="connsiteX1" fmla="*/ 388900 w 3863620"/>
                <a:gd name="connsiteY1" fmla="*/ 714103 h 748938"/>
                <a:gd name="connsiteX2" fmla="*/ 354065 w 3863620"/>
                <a:gd name="connsiteY2" fmla="*/ 748938 h 748938"/>
                <a:gd name="connsiteX3" fmla="*/ 5722 w 3863620"/>
                <a:gd name="connsiteY3" fmla="*/ 748938 h 748938"/>
                <a:gd name="connsiteX4" fmla="*/ 5722 w 3863620"/>
                <a:gd name="connsiteY4" fmla="*/ 583475 h 748938"/>
                <a:gd name="connsiteX5" fmla="*/ 66682 w 3863620"/>
                <a:gd name="connsiteY5" fmla="*/ 583475 h 748938"/>
                <a:gd name="connsiteX6" fmla="*/ 10416 w 3863620"/>
                <a:gd name="connsiteY6" fmla="*/ 433048 h 748938"/>
                <a:gd name="connsiteX7" fmla="*/ 319231 w 3863620"/>
                <a:gd name="connsiteY7" fmla="*/ 0 h 748938"/>
                <a:gd name="connsiteX8" fmla="*/ 3863620 w 3863620"/>
                <a:gd name="connsiteY8" fmla="*/ 0 h 748938"/>
                <a:gd name="connsiteX0" fmla="*/ 3870212 w 3870212"/>
                <a:gd name="connsiteY0" fmla="*/ 714103 h 748938"/>
                <a:gd name="connsiteX1" fmla="*/ 395492 w 3870212"/>
                <a:gd name="connsiteY1" fmla="*/ 714103 h 748938"/>
                <a:gd name="connsiteX2" fmla="*/ 360657 w 3870212"/>
                <a:gd name="connsiteY2" fmla="*/ 748938 h 748938"/>
                <a:gd name="connsiteX3" fmla="*/ 12314 w 3870212"/>
                <a:gd name="connsiteY3" fmla="*/ 748938 h 748938"/>
                <a:gd name="connsiteX4" fmla="*/ 12314 w 3870212"/>
                <a:gd name="connsiteY4" fmla="*/ 583475 h 748938"/>
                <a:gd name="connsiteX5" fmla="*/ 73274 w 3870212"/>
                <a:gd name="connsiteY5" fmla="*/ 583475 h 748938"/>
                <a:gd name="connsiteX6" fmla="*/ 9864 w 3870212"/>
                <a:gd name="connsiteY6" fmla="*/ 487817 h 748938"/>
                <a:gd name="connsiteX7" fmla="*/ 325823 w 3870212"/>
                <a:gd name="connsiteY7" fmla="*/ 0 h 748938"/>
                <a:gd name="connsiteX8" fmla="*/ 3870212 w 3870212"/>
                <a:gd name="connsiteY8" fmla="*/ 0 h 748938"/>
                <a:gd name="connsiteX0" fmla="*/ 3860354 w 3860354"/>
                <a:gd name="connsiteY0" fmla="*/ 714103 h 748938"/>
                <a:gd name="connsiteX1" fmla="*/ 385634 w 3860354"/>
                <a:gd name="connsiteY1" fmla="*/ 714103 h 748938"/>
                <a:gd name="connsiteX2" fmla="*/ 350799 w 3860354"/>
                <a:gd name="connsiteY2" fmla="*/ 748938 h 748938"/>
                <a:gd name="connsiteX3" fmla="*/ 2456 w 3860354"/>
                <a:gd name="connsiteY3" fmla="*/ 748938 h 748938"/>
                <a:gd name="connsiteX4" fmla="*/ 2456 w 3860354"/>
                <a:gd name="connsiteY4" fmla="*/ 583475 h 748938"/>
                <a:gd name="connsiteX5" fmla="*/ 63416 w 3860354"/>
                <a:gd name="connsiteY5" fmla="*/ 583475 h 748938"/>
                <a:gd name="connsiteX6" fmla="*/ 6 w 3860354"/>
                <a:gd name="connsiteY6" fmla="*/ 487817 h 748938"/>
                <a:gd name="connsiteX7" fmla="*/ 315965 w 3860354"/>
                <a:gd name="connsiteY7" fmla="*/ 0 h 748938"/>
                <a:gd name="connsiteX8" fmla="*/ 3860354 w 386035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5911 h 748938"/>
                <a:gd name="connsiteX7" fmla="*/ 320725 w 3865114"/>
                <a:gd name="connsiteY7" fmla="*/ 0 h 748938"/>
                <a:gd name="connsiteX8" fmla="*/ 3865114 w 386511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8292 h 748938"/>
                <a:gd name="connsiteX7" fmla="*/ 320725 w 3865114"/>
                <a:gd name="connsiteY7" fmla="*/ 0 h 748938"/>
                <a:gd name="connsiteX8" fmla="*/ 3865114 w 3865114"/>
                <a:gd name="connsiteY8" fmla="*/ 0 h 748938"/>
                <a:gd name="connsiteX0" fmla="*/ 3865114 w 3865114"/>
                <a:gd name="connsiteY0" fmla="*/ 714103 h 748938"/>
                <a:gd name="connsiteX1" fmla="*/ 390394 w 3865114"/>
                <a:gd name="connsiteY1" fmla="*/ 714103 h 748938"/>
                <a:gd name="connsiteX2" fmla="*/ 355559 w 3865114"/>
                <a:gd name="connsiteY2" fmla="*/ 748938 h 748938"/>
                <a:gd name="connsiteX3" fmla="*/ 7216 w 3865114"/>
                <a:gd name="connsiteY3" fmla="*/ 748938 h 748938"/>
                <a:gd name="connsiteX4" fmla="*/ 7216 w 3865114"/>
                <a:gd name="connsiteY4" fmla="*/ 583475 h 748938"/>
                <a:gd name="connsiteX5" fmla="*/ 68176 w 3865114"/>
                <a:gd name="connsiteY5" fmla="*/ 583475 h 748938"/>
                <a:gd name="connsiteX6" fmla="*/ 4 w 3865114"/>
                <a:gd name="connsiteY6" fmla="*/ 478292 h 748938"/>
                <a:gd name="connsiteX7" fmla="*/ 320725 w 3865114"/>
                <a:gd name="connsiteY7" fmla="*/ 0 h 748938"/>
                <a:gd name="connsiteX8" fmla="*/ 3865114 w 3865114"/>
                <a:gd name="connsiteY8" fmla="*/ 0 h 748938"/>
                <a:gd name="connsiteX9" fmla="*/ 3865114 w 3865114"/>
                <a:gd name="connsiteY9" fmla="*/ 714103 h 748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5114" h="748938">
                  <a:moveTo>
                    <a:pt x="3865114" y="714103"/>
                  </a:moveTo>
                  <a:lnTo>
                    <a:pt x="390394" y="714103"/>
                  </a:lnTo>
                  <a:lnTo>
                    <a:pt x="355559" y="748938"/>
                  </a:lnTo>
                  <a:lnTo>
                    <a:pt x="7216" y="748938"/>
                  </a:lnTo>
                  <a:lnTo>
                    <a:pt x="7216" y="583475"/>
                  </a:lnTo>
                  <a:lnTo>
                    <a:pt x="68176" y="583475"/>
                  </a:lnTo>
                  <a:cubicBezTo>
                    <a:pt x="68958" y="558404"/>
                    <a:pt x="-665" y="582035"/>
                    <a:pt x="4" y="478292"/>
                  </a:cubicBezTo>
                  <a:cubicBezTo>
                    <a:pt x="673" y="374549"/>
                    <a:pt x="258358" y="1133"/>
                    <a:pt x="320725" y="0"/>
                  </a:cubicBezTo>
                  <a:lnTo>
                    <a:pt x="3865114" y="0"/>
                  </a:lnTo>
                  <a:lnTo>
                    <a:pt x="3865114" y="714103"/>
                  </a:lnTo>
                  <a:close/>
                </a:path>
              </a:pathLst>
            </a:custGeom>
            <a:solidFill>
              <a:schemeClr val="bg1">
                <a:lumMod val="85000"/>
              </a:schemeClr>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rtl="0"/>
              <a:endParaRPr lang="en-GB" sz="1200" b="1" dirty="0">
                <a:latin typeface="Arial" panose="020B0604020202020204" pitchFamily="34" charset="0"/>
              </a:endParaRPr>
            </a:p>
          </p:txBody>
        </p:sp>
        <p:sp>
          <p:nvSpPr>
            <p:cNvPr id="91" name="Freeform 90"/>
            <p:cNvSpPr/>
            <p:nvPr/>
          </p:nvSpPr>
          <p:spPr>
            <a:xfrm>
              <a:off x="882109" y="2583607"/>
              <a:ext cx="123825" cy="130175"/>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sp>
          <p:nvSpPr>
            <p:cNvPr id="92" name="Freeform 91"/>
            <p:cNvSpPr/>
            <p:nvPr/>
          </p:nvSpPr>
          <p:spPr>
            <a:xfrm flipH="1">
              <a:off x="8045269" y="2583607"/>
              <a:ext cx="123825" cy="130175"/>
            </a:xfrm>
            <a:custGeom>
              <a:avLst/>
              <a:gdLst>
                <a:gd name="connsiteX0" fmla="*/ 0 w 123825"/>
                <a:gd name="connsiteY0" fmla="*/ 130175 h 130175"/>
                <a:gd name="connsiteX1" fmla="*/ 123825 w 123825"/>
                <a:gd name="connsiteY1" fmla="*/ 130175 h 130175"/>
                <a:gd name="connsiteX2" fmla="*/ 123825 w 123825"/>
                <a:gd name="connsiteY2" fmla="*/ 0 h 130175"/>
                <a:gd name="connsiteX3" fmla="*/ 76200 w 123825"/>
                <a:gd name="connsiteY3" fmla="*/ 0 h 130175"/>
                <a:gd name="connsiteX4" fmla="*/ 22225 w 123825"/>
                <a:gd name="connsiteY4" fmla="*/ 41275 h 130175"/>
                <a:gd name="connsiteX5" fmla="*/ 0 w 123825"/>
                <a:gd name="connsiteY5" fmla="*/ 130175 h 13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25" h="130175">
                  <a:moveTo>
                    <a:pt x="0" y="130175"/>
                  </a:moveTo>
                  <a:lnTo>
                    <a:pt x="123825" y="130175"/>
                  </a:lnTo>
                  <a:lnTo>
                    <a:pt x="123825" y="0"/>
                  </a:lnTo>
                  <a:lnTo>
                    <a:pt x="76200" y="0"/>
                  </a:lnTo>
                  <a:lnTo>
                    <a:pt x="22225" y="41275"/>
                  </a:lnTo>
                  <a:lnTo>
                    <a:pt x="0" y="130175"/>
                  </a:lnTo>
                  <a:close/>
                </a:path>
              </a:pathLst>
            </a:custGeom>
            <a:solidFill>
              <a:schemeClr val="tx2"/>
            </a:solidFill>
            <a:ln w="9525">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rtl="0"/>
              <a:endParaRPr lang="en-GB" sz="1200" b="1" dirty="0">
                <a:latin typeface="Arial" panose="020B0604020202020204" pitchFamily="34" charset="0"/>
              </a:endParaRPr>
            </a:p>
          </p:txBody>
        </p:sp>
      </p:grpSp>
      <p:pic>
        <p:nvPicPr>
          <p:cNvPr id="105" name="Picture 3" descr="D:\Documents and Settings\100701805\Bureau\Communication\Photos\KZ4AT\photo (9).jpg"/>
          <p:cNvPicPr>
            <a:picLocks noChangeAspect="1" noChangeArrowheads="1"/>
          </p:cNvPicPr>
          <p:nvPr/>
        </p:nvPicPr>
        <p:blipFill rotWithShape="1">
          <a:blip r:embed="rId7" cstate="print">
            <a:duotone>
              <a:schemeClr val="bg2">
                <a:shade val="45000"/>
                <a:satMod val="135000"/>
              </a:schemeClr>
              <a:prstClr val="white"/>
            </a:duotone>
          </a:blip>
          <a:srcRect b="1385"/>
          <a:stretch/>
        </p:blipFill>
        <p:spPr bwMode="auto">
          <a:xfrm>
            <a:off x="2115158" y="2837420"/>
            <a:ext cx="724768" cy="435794"/>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6" name="TextBox 105"/>
          <p:cNvSpPr txBox="1"/>
          <p:nvPr/>
        </p:nvSpPr>
        <p:spPr>
          <a:xfrm>
            <a:off x="2863925" y="1645587"/>
            <a:ext cx="588623" cy="246221"/>
          </a:xfrm>
          <a:prstGeom prst="rect">
            <a:avLst/>
          </a:prstGeom>
          <a:noFill/>
        </p:spPr>
        <p:txBody>
          <a:bodyPr wrap="none" rtlCol="0" anchor="ctr">
            <a:spAutoFit/>
          </a:bodyPr>
          <a:lstStyle/>
          <a:p>
            <a:pPr rtl="0"/>
            <a:r>
              <a:rPr lang="ru-RU" sz="1000">
                <a:solidFill>
                  <a:schemeClr val="bg1">
                    <a:lumMod val="85000"/>
                  </a:schemeClr>
                </a:solidFill>
                <a:latin typeface="Arial" pitchFamily="34" charset="0"/>
                <a:cs typeface="Arial" pitchFamily="34" charset="0"/>
              </a:rPr>
              <a:t>четырехосные</a:t>
            </a:r>
          </a:p>
        </p:txBody>
      </p:sp>
      <p:sp>
        <p:nvSpPr>
          <p:cNvPr id="107" name="TextBox 106"/>
          <p:cNvSpPr txBox="1"/>
          <p:nvPr/>
        </p:nvSpPr>
        <p:spPr>
          <a:xfrm>
            <a:off x="6609440" y="1645587"/>
            <a:ext cx="588623" cy="246221"/>
          </a:xfrm>
          <a:prstGeom prst="rect">
            <a:avLst/>
          </a:prstGeom>
          <a:noFill/>
        </p:spPr>
        <p:txBody>
          <a:bodyPr wrap="none" rtlCol="0" anchor="ctr">
            <a:spAutoFit/>
          </a:bodyPr>
          <a:lstStyle/>
          <a:p>
            <a:pPr rtl="0"/>
            <a:r>
              <a:rPr lang="ru-RU" sz="1000">
                <a:solidFill>
                  <a:schemeClr val="bg1">
                    <a:lumMod val="85000"/>
                  </a:schemeClr>
                </a:solidFill>
                <a:latin typeface="Arial" pitchFamily="34" charset="0"/>
                <a:cs typeface="Arial" pitchFamily="34" charset="0"/>
              </a:rPr>
              <a:t>шестиосные</a:t>
            </a:r>
          </a:p>
        </p:txBody>
      </p:sp>
      <p:sp>
        <p:nvSpPr>
          <p:cNvPr id="108" name="TextBox 107"/>
          <p:cNvSpPr txBox="1"/>
          <p:nvPr/>
        </p:nvSpPr>
        <p:spPr>
          <a:xfrm>
            <a:off x="3255018" y="3396264"/>
            <a:ext cx="588623" cy="246221"/>
          </a:xfrm>
          <a:prstGeom prst="rect">
            <a:avLst/>
          </a:prstGeom>
          <a:noFill/>
        </p:spPr>
        <p:txBody>
          <a:bodyPr wrap="none" rtlCol="0" anchor="ctr">
            <a:spAutoFit/>
          </a:bodyPr>
          <a:lstStyle/>
          <a:p>
            <a:pPr rtl="0"/>
            <a:r>
              <a:rPr lang="ru-RU" sz="1000">
                <a:solidFill>
                  <a:schemeClr val="bg1">
                    <a:lumMod val="85000"/>
                  </a:schemeClr>
                </a:solidFill>
                <a:latin typeface="Arial" pitchFamily="34" charset="0"/>
                <a:cs typeface="Arial" pitchFamily="34" charset="0"/>
              </a:rPr>
              <a:t>восьмиосные</a:t>
            </a:r>
          </a:p>
        </p:txBody>
      </p:sp>
      <p:sp>
        <p:nvSpPr>
          <p:cNvPr id="109" name="TextBox 108"/>
          <p:cNvSpPr txBox="1"/>
          <p:nvPr/>
        </p:nvSpPr>
        <p:spPr>
          <a:xfrm>
            <a:off x="6956998" y="3396264"/>
            <a:ext cx="588623" cy="246221"/>
          </a:xfrm>
          <a:prstGeom prst="rect">
            <a:avLst/>
          </a:prstGeom>
          <a:noFill/>
        </p:spPr>
        <p:txBody>
          <a:bodyPr wrap="none" rtlCol="0" anchor="ctr">
            <a:spAutoFit/>
          </a:bodyPr>
          <a:lstStyle/>
          <a:p>
            <a:pPr rtl="0"/>
            <a:r>
              <a:rPr lang="ru-RU" sz="1000" dirty="0">
                <a:solidFill>
                  <a:schemeClr val="bg1">
                    <a:lumMod val="85000"/>
                  </a:schemeClr>
                </a:solidFill>
                <a:latin typeface="Arial" pitchFamily="34" charset="0"/>
                <a:cs typeface="Arial" pitchFamily="34" charset="0"/>
              </a:rPr>
              <a:t>восьмиосные</a:t>
            </a:r>
          </a:p>
        </p:txBody>
      </p:sp>
    </p:spTree>
    <p:extLst>
      <p:ext uri="{BB962C8B-B14F-4D97-AF65-F5344CB8AC3E}">
        <p14:creationId xmlns:p14="http://schemas.microsoft.com/office/powerpoint/2010/main" val="1329802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2_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TemplateNew">
      <a:majorFont>
        <a:latin typeface="Alstom"/>
        <a:ea typeface=""/>
        <a:cs typeface=""/>
      </a:majorFont>
      <a:minorFont>
        <a:latin typeface="Alsto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1" i="0" u="none" strike="noStrike" cap="none" normalizeH="0" baseline="0" smtClean="0">
            <a:ln>
              <a:noFill/>
            </a:ln>
            <a:solidFill>
              <a:srgbClr val="003D71"/>
            </a:solidFill>
            <a:effectLst/>
            <a:latin typeface="Alstom"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1" i="0" u="none" strike="noStrike" cap="none" normalizeH="0" baseline="0" smtClean="0">
            <a:ln>
              <a:noFill/>
            </a:ln>
            <a:solidFill>
              <a:srgbClr val="003D71"/>
            </a:solidFill>
            <a:effectLst/>
            <a:latin typeface="Alstom" pitchFamily="2" charset="0"/>
          </a:defRPr>
        </a:defPPr>
      </a:lstStyle>
    </a:lnDef>
  </a:objectDefaults>
  <a:extraClrSchemeLst>
    <a:extraClrScheme>
      <a:clrScheme name="1_Template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emplate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emplate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emplate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emplate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emplate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emplate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emplate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emplate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emplate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emplate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emplate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TemplateNew 13">
        <a:dk1>
          <a:srgbClr val="B2B2B2"/>
        </a:dk1>
        <a:lt1>
          <a:srgbClr val="B2B2B2"/>
        </a:lt1>
        <a:dk2>
          <a:srgbClr val="FFFFFF"/>
        </a:dk2>
        <a:lt2>
          <a:srgbClr val="777777"/>
        </a:lt2>
        <a:accent1>
          <a:srgbClr val="4D4D4D"/>
        </a:accent1>
        <a:accent2>
          <a:srgbClr val="809EA8"/>
        </a:accent2>
        <a:accent3>
          <a:srgbClr val="D5D5D5"/>
        </a:accent3>
        <a:accent4>
          <a:srgbClr val="979797"/>
        </a:accent4>
        <a:accent5>
          <a:srgbClr val="B2B2B2"/>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1_TemplateNew 14">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E21B1D"/>
        </a:hlink>
        <a:folHlink>
          <a:srgbClr val="005881"/>
        </a:folHlink>
      </a:clrScheme>
      <a:clrMap bg1="lt1" tx1="dk1" bg2="lt2" tx2="dk2" accent1="accent1" accent2="accent2" accent3="accent3" accent4="accent4" accent5="accent5" accent6="accent6" hlink="hlink" folHlink="folHlink"/>
    </a:extraClrScheme>
    <a:extraClrScheme>
      <a:clrScheme name="1_TemplateNew 15">
        <a:dk1>
          <a:srgbClr val="111111"/>
        </a:dk1>
        <a:lt1>
          <a:srgbClr val="C0C0C0"/>
        </a:lt1>
        <a:dk2>
          <a:srgbClr val="FFFFFF"/>
        </a:dk2>
        <a:lt2>
          <a:srgbClr val="777777"/>
        </a:lt2>
        <a:accent1>
          <a:srgbClr val="6D8FA5"/>
        </a:accent1>
        <a:accent2>
          <a:srgbClr val="F19300"/>
        </a:accent2>
        <a:accent3>
          <a:srgbClr val="DCDCDC"/>
        </a:accent3>
        <a:accent4>
          <a:srgbClr val="0D0D0D"/>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
      <a:clrScheme name="1_TemplateNew 16">
        <a:dk1>
          <a:srgbClr val="5F5F5F"/>
        </a:dk1>
        <a:lt1>
          <a:srgbClr val="C0C0C0"/>
        </a:lt1>
        <a:dk2>
          <a:srgbClr val="FFFFFF"/>
        </a:dk2>
        <a:lt2>
          <a:srgbClr val="777777"/>
        </a:lt2>
        <a:accent1>
          <a:srgbClr val="6D8FA5"/>
        </a:accent1>
        <a:accent2>
          <a:srgbClr val="F19300"/>
        </a:accent2>
        <a:accent3>
          <a:srgbClr val="DCDCDC"/>
        </a:accent3>
        <a:accent4>
          <a:srgbClr val="505050"/>
        </a:accent4>
        <a:accent5>
          <a:srgbClr val="BAC6CF"/>
        </a:accent5>
        <a:accent6>
          <a:srgbClr val="DA8500"/>
        </a:accent6>
        <a:hlink>
          <a:srgbClr val="9E0F60"/>
        </a:hlink>
        <a:folHlink>
          <a:srgbClr val="00588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13546</TotalTime>
  <Words>1999</Words>
  <Application>Microsoft Office PowerPoint</Application>
  <PresentationFormat>Экран (4:3)</PresentationFormat>
  <Paragraphs>713</Paragraphs>
  <Slides>49</Slides>
  <Notes>21</Notes>
  <HiddenSlides>0</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1</vt:i4>
      </vt:variant>
      <vt:variant>
        <vt:lpstr>Заголовки слайдов</vt:lpstr>
      </vt:variant>
      <vt:variant>
        <vt:i4>49</vt:i4>
      </vt:variant>
    </vt:vector>
  </HeadingPairs>
  <TitlesOfParts>
    <vt:vector size="59" baseType="lpstr">
      <vt:lpstr>MS PGothic</vt:lpstr>
      <vt:lpstr>Alstom</vt:lpstr>
      <vt:lpstr>Arial</vt:lpstr>
      <vt:lpstr>Calibri</vt:lpstr>
      <vt:lpstr>FuturaA Md BT</vt:lpstr>
      <vt:lpstr>Symbol</vt:lpstr>
      <vt:lpstr>Times New Roman</vt:lpstr>
      <vt:lpstr>Wingdings</vt:lpstr>
      <vt:lpstr>2_TemplateNew</vt:lpstr>
      <vt:lpstr>Лист Microsoft Excel 97-2003</vt:lpstr>
      <vt:lpstr>Презентация PowerPoint</vt:lpstr>
      <vt:lpstr>СОДЕРЖАНИЕ</vt:lpstr>
      <vt:lpstr>Презентация PowerPoint</vt:lpstr>
      <vt:lpstr>Рынок грузовых электровозов и их сегментация</vt:lpstr>
      <vt:lpstr>Обозначения электровозов Prima - Alstom</vt:lpstr>
      <vt:lpstr>Электровоз Prima - Многоцелевой</vt:lpstr>
      <vt:lpstr>Электровозы Prima Индия</vt:lpstr>
      <vt:lpstr>Электровозы Prima Индия</vt:lpstr>
      <vt:lpstr>Электровозы Prima СНГ</vt:lpstr>
      <vt:lpstr>Тепловозы ТМХ</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Prima shunter H3</vt:lpstr>
      <vt:lpstr>Prima shunter H4</vt:lpstr>
      <vt:lpstr>Презентация PowerPoint</vt:lpstr>
      <vt:lpstr>Типовая электросхема</vt:lpstr>
      <vt:lpstr>Расположение электроблоков</vt:lpstr>
      <vt:lpstr>Силовой модуль – ONIX233</vt:lpstr>
      <vt:lpstr>Блок управления тягой – AGATE</vt:lpstr>
      <vt:lpstr>Типовая эффективность тягового привода  (включая вспомогательный)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Необходимость создания подвижного состава нового типа</vt:lpstr>
      <vt:lpstr>Мировые тенденции роста стоимости энергоносителей</vt:lpstr>
      <vt:lpstr>Требования экологической безопасности</vt:lpstr>
      <vt:lpstr>АЛЬСТОМ: подход к созданию нового подвижного состава</vt:lpstr>
      <vt:lpstr>Поезд Coradia на топливных водородных элементах</vt:lpstr>
      <vt:lpstr>Поезд Coradia на топливных водородных элементах</vt:lpstr>
      <vt:lpstr>Топливные водородные элементы</vt:lpstr>
      <vt:lpstr>Топливные водородные элементы HyPM™ HD 180</vt:lpstr>
      <vt:lpstr>Принципиальная тяговая схема поезда на топливных водородных элементах HyPM™ HD 180</vt:lpstr>
      <vt:lpstr>Преимущества подвижного состава нового типа</vt:lpstr>
      <vt:lpstr>Контракты подписаны с 4 операторами в Германии</vt:lpstr>
      <vt:lpstr>Презентация PowerPoint</vt:lpstr>
    </vt:vector>
  </TitlesOfParts>
  <Company>ALSTOM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Thierry RAGOT</dc:creator>
  <dc:description>ALSTOM Template for TRM/RCM</dc:description>
  <cp:lastModifiedBy>Перминова</cp:lastModifiedBy>
  <cp:revision>859</cp:revision>
  <cp:lastPrinted>2012-03-28T08:37:59Z</cp:lastPrinted>
  <dcterms:created xsi:type="dcterms:W3CDTF">2005-11-22T10:17:35Z</dcterms:created>
  <dcterms:modified xsi:type="dcterms:W3CDTF">2016-02-26T06:20:22Z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ChangeDate">
    <vt:lpwstr>Date de dernière mise à jour</vt:lpwstr>
  </property>
  <property fmtid="{D5CDD505-2E9C-101B-9397-08002B2CF9AE}" pid="3" name="IdRef">
    <vt:lpwstr>Référence</vt:lpwstr>
  </property>
  <property fmtid="{D5CDD505-2E9C-101B-9397-08002B2CF9AE}" pid="4" name="CodeWord">
    <vt:lpwstr>Alstom</vt:lpwstr>
  </property>
  <property fmtid="{D5CDD505-2E9C-101B-9397-08002B2CF9AE}" pid="5" name="CustFormLanguage">
    <vt:lpwstr>Français</vt:lpwstr>
  </property>
  <property fmtid="{D5CDD505-2E9C-101B-9397-08002B2CF9AE}" pid="6" name="CustSpellCheckLanguage">
    <vt:lpwstr>Français (France)</vt:lpwstr>
  </property>
</Properties>
</file>